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2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5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53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89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3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7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3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3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9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9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7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9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6E8C7-5E00-4F52-BBB6-619E1FC9C62D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C970A4-D6B2-4CC4-84A4-73DFB160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1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21" y="1584327"/>
            <a:ext cx="8944407" cy="4953000"/>
          </a:xfrm>
          <a:prstGeom prst="rect">
            <a:avLst/>
          </a:prstGeom>
          <a:noFill/>
          <a:ln w="12700" cap="rnd">
            <a:noFill/>
          </a:ln>
          <a:effectLst>
            <a:glow rad="127000">
              <a:schemeClr val="accent5"/>
            </a:glow>
          </a:effectLst>
        </p:spPr>
      </p:pic>
      <p:sp>
        <p:nvSpPr>
          <p:cNvPr id="25" name="Freeform 24"/>
          <p:cNvSpPr/>
          <p:nvPr/>
        </p:nvSpPr>
        <p:spPr>
          <a:xfrm>
            <a:off x="1847273" y="4027055"/>
            <a:ext cx="1671782" cy="2475345"/>
          </a:xfrm>
          <a:custGeom>
            <a:avLst/>
            <a:gdLst>
              <a:gd name="connsiteX0" fmla="*/ 55418 w 1671782"/>
              <a:gd name="connsiteY0" fmla="*/ 0 h 2475345"/>
              <a:gd name="connsiteX1" fmla="*/ 0 w 1671782"/>
              <a:gd name="connsiteY1" fmla="*/ 2475345 h 2475345"/>
              <a:gd name="connsiteX2" fmla="*/ 628072 w 1671782"/>
              <a:gd name="connsiteY2" fmla="*/ 2327563 h 2475345"/>
              <a:gd name="connsiteX3" fmla="*/ 701963 w 1671782"/>
              <a:gd name="connsiteY3" fmla="*/ 2170545 h 2475345"/>
              <a:gd name="connsiteX4" fmla="*/ 895927 w 1671782"/>
              <a:gd name="connsiteY4" fmla="*/ 2179781 h 2475345"/>
              <a:gd name="connsiteX5" fmla="*/ 997527 w 1671782"/>
              <a:gd name="connsiteY5" fmla="*/ 2392218 h 2475345"/>
              <a:gd name="connsiteX6" fmla="*/ 1625600 w 1671782"/>
              <a:gd name="connsiteY6" fmla="*/ 2290618 h 2475345"/>
              <a:gd name="connsiteX7" fmla="*/ 1671782 w 1671782"/>
              <a:gd name="connsiteY7" fmla="*/ 92363 h 2475345"/>
              <a:gd name="connsiteX8" fmla="*/ 1145309 w 1671782"/>
              <a:gd name="connsiteY8" fmla="*/ 101600 h 2475345"/>
              <a:gd name="connsiteX9" fmla="*/ 711200 w 1671782"/>
              <a:gd name="connsiteY9" fmla="*/ 36945 h 2475345"/>
              <a:gd name="connsiteX10" fmla="*/ 55418 w 1671782"/>
              <a:gd name="connsiteY10" fmla="*/ 0 h 247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1782" h="2475345">
                <a:moveTo>
                  <a:pt x="55418" y="0"/>
                </a:moveTo>
                <a:lnTo>
                  <a:pt x="0" y="2475345"/>
                </a:lnTo>
                <a:lnTo>
                  <a:pt x="628072" y="2327563"/>
                </a:lnTo>
                <a:lnTo>
                  <a:pt x="701963" y="2170545"/>
                </a:lnTo>
                <a:lnTo>
                  <a:pt x="895927" y="2179781"/>
                </a:lnTo>
                <a:lnTo>
                  <a:pt x="997527" y="2392218"/>
                </a:lnTo>
                <a:lnTo>
                  <a:pt x="1625600" y="2290618"/>
                </a:lnTo>
                <a:lnTo>
                  <a:pt x="1671782" y="92363"/>
                </a:lnTo>
                <a:lnTo>
                  <a:pt x="1145309" y="101600"/>
                </a:lnTo>
                <a:lnTo>
                  <a:pt x="711200" y="36945"/>
                </a:lnTo>
                <a:lnTo>
                  <a:pt x="55418" y="0"/>
                </a:lnTo>
                <a:close/>
              </a:path>
            </a:pathLst>
          </a:custGeom>
          <a:solidFill>
            <a:schemeClr val="accent5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902941" y="1746422"/>
            <a:ext cx="1655805" cy="2372497"/>
          </a:xfrm>
          <a:custGeom>
            <a:avLst/>
            <a:gdLst>
              <a:gd name="connsiteX0" fmla="*/ 0 w 1655805"/>
              <a:gd name="connsiteY0" fmla="*/ 2290119 h 2372497"/>
              <a:gd name="connsiteX1" fmla="*/ 57664 w 1655805"/>
              <a:gd name="connsiteY1" fmla="*/ 255373 h 2372497"/>
              <a:gd name="connsiteX2" fmla="*/ 304800 w 1655805"/>
              <a:gd name="connsiteY2" fmla="*/ 0 h 2372497"/>
              <a:gd name="connsiteX3" fmla="*/ 1655805 w 1655805"/>
              <a:gd name="connsiteY3" fmla="*/ 8237 h 2372497"/>
              <a:gd name="connsiteX4" fmla="*/ 1622854 w 1655805"/>
              <a:gd name="connsiteY4" fmla="*/ 2372497 h 2372497"/>
              <a:gd name="connsiteX5" fmla="*/ 980302 w 1655805"/>
              <a:gd name="connsiteY5" fmla="*/ 2364259 h 2372497"/>
              <a:gd name="connsiteX6" fmla="*/ 659027 w 1655805"/>
              <a:gd name="connsiteY6" fmla="*/ 2306594 h 2372497"/>
              <a:gd name="connsiteX7" fmla="*/ 0 w 1655805"/>
              <a:gd name="connsiteY7" fmla="*/ 2290119 h 237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805" h="2372497">
                <a:moveTo>
                  <a:pt x="0" y="2290119"/>
                </a:moveTo>
                <a:lnTo>
                  <a:pt x="57664" y="255373"/>
                </a:lnTo>
                <a:lnTo>
                  <a:pt x="304800" y="0"/>
                </a:lnTo>
                <a:lnTo>
                  <a:pt x="1655805" y="8237"/>
                </a:lnTo>
                <a:lnTo>
                  <a:pt x="1622854" y="2372497"/>
                </a:lnTo>
                <a:lnTo>
                  <a:pt x="980302" y="2364259"/>
                </a:lnTo>
                <a:lnTo>
                  <a:pt x="659027" y="2306594"/>
                </a:lnTo>
                <a:lnTo>
                  <a:pt x="0" y="2290119"/>
                </a:lnTo>
                <a:close/>
              </a:path>
            </a:pathLst>
          </a:cu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500582" y="1754909"/>
            <a:ext cx="1690254" cy="2493818"/>
          </a:xfrm>
          <a:custGeom>
            <a:avLst/>
            <a:gdLst>
              <a:gd name="connsiteX0" fmla="*/ 0 w 1690254"/>
              <a:gd name="connsiteY0" fmla="*/ 2336800 h 2493818"/>
              <a:gd name="connsiteX1" fmla="*/ 600363 w 1690254"/>
              <a:gd name="connsiteY1" fmla="*/ 2346036 h 2493818"/>
              <a:gd name="connsiteX2" fmla="*/ 1034473 w 1690254"/>
              <a:gd name="connsiteY2" fmla="*/ 2493818 h 2493818"/>
              <a:gd name="connsiteX3" fmla="*/ 1671782 w 1690254"/>
              <a:gd name="connsiteY3" fmla="*/ 2475346 h 2493818"/>
              <a:gd name="connsiteX4" fmla="*/ 1690254 w 1690254"/>
              <a:gd name="connsiteY4" fmla="*/ 1052946 h 2493818"/>
              <a:gd name="connsiteX5" fmla="*/ 720436 w 1690254"/>
              <a:gd name="connsiteY5" fmla="*/ 665018 h 2493818"/>
              <a:gd name="connsiteX6" fmla="*/ 249382 w 1690254"/>
              <a:gd name="connsiteY6" fmla="*/ 0 h 2493818"/>
              <a:gd name="connsiteX7" fmla="*/ 46182 w 1690254"/>
              <a:gd name="connsiteY7" fmla="*/ 0 h 2493818"/>
              <a:gd name="connsiteX8" fmla="*/ 27709 w 1690254"/>
              <a:gd name="connsiteY8" fmla="*/ 2392218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254" h="2493818">
                <a:moveTo>
                  <a:pt x="0" y="2336800"/>
                </a:moveTo>
                <a:lnTo>
                  <a:pt x="600363" y="2346036"/>
                </a:lnTo>
                <a:lnTo>
                  <a:pt x="1034473" y="2493818"/>
                </a:lnTo>
                <a:lnTo>
                  <a:pt x="1671782" y="2475346"/>
                </a:lnTo>
                <a:lnTo>
                  <a:pt x="1690254" y="1052946"/>
                </a:lnTo>
                <a:lnTo>
                  <a:pt x="720436" y="665018"/>
                </a:lnTo>
                <a:lnTo>
                  <a:pt x="249382" y="0"/>
                </a:lnTo>
                <a:lnTo>
                  <a:pt x="46182" y="0"/>
                </a:lnTo>
                <a:lnTo>
                  <a:pt x="27709" y="2392218"/>
                </a:lnTo>
              </a:path>
            </a:pathLst>
          </a:custGeom>
          <a:solidFill>
            <a:srgbClr val="7030A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491345" y="4091709"/>
            <a:ext cx="1708728" cy="2235200"/>
          </a:xfrm>
          <a:custGeom>
            <a:avLst/>
            <a:gdLst>
              <a:gd name="connsiteX0" fmla="*/ 27710 w 1708728"/>
              <a:gd name="connsiteY0" fmla="*/ 18473 h 2235200"/>
              <a:gd name="connsiteX1" fmla="*/ 0 w 1708728"/>
              <a:gd name="connsiteY1" fmla="*/ 2235200 h 2235200"/>
              <a:gd name="connsiteX2" fmla="*/ 1708728 w 1708728"/>
              <a:gd name="connsiteY2" fmla="*/ 1976582 h 2235200"/>
              <a:gd name="connsiteX3" fmla="*/ 1699491 w 1708728"/>
              <a:gd name="connsiteY3" fmla="*/ 138546 h 2235200"/>
              <a:gd name="connsiteX4" fmla="*/ 1016000 w 1708728"/>
              <a:gd name="connsiteY4" fmla="*/ 147782 h 2235200"/>
              <a:gd name="connsiteX5" fmla="*/ 655782 w 1708728"/>
              <a:gd name="connsiteY5" fmla="*/ 0 h 2235200"/>
              <a:gd name="connsiteX6" fmla="*/ 27710 w 1708728"/>
              <a:gd name="connsiteY6" fmla="*/ 18473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8728" h="2235200">
                <a:moveTo>
                  <a:pt x="27710" y="18473"/>
                </a:moveTo>
                <a:lnTo>
                  <a:pt x="0" y="2235200"/>
                </a:lnTo>
                <a:lnTo>
                  <a:pt x="1708728" y="1976582"/>
                </a:lnTo>
                <a:lnTo>
                  <a:pt x="1699491" y="138546"/>
                </a:lnTo>
                <a:lnTo>
                  <a:pt x="1016000" y="147782"/>
                </a:lnTo>
                <a:lnTo>
                  <a:pt x="655782" y="0"/>
                </a:lnTo>
                <a:lnTo>
                  <a:pt x="27710" y="18473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460509" y="1653309"/>
            <a:ext cx="2189018" cy="3796146"/>
          </a:xfrm>
          <a:custGeom>
            <a:avLst/>
            <a:gdLst>
              <a:gd name="connsiteX0" fmla="*/ 9236 w 2189018"/>
              <a:gd name="connsiteY0" fmla="*/ 1819564 h 3796146"/>
              <a:gd name="connsiteX1" fmla="*/ 0 w 2189018"/>
              <a:gd name="connsiteY1" fmla="*/ 3796146 h 3796146"/>
              <a:gd name="connsiteX2" fmla="*/ 2189018 w 2189018"/>
              <a:gd name="connsiteY2" fmla="*/ 3398982 h 3796146"/>
              <a:gd name="connsiteX3" fmla="*/ 2179782 w 2189018"/>
              <a:gd name="connsiteY3" fmla="*/ 0 h 3796146"/>
              <a:gd name="connsiteX4" fmla="*/ 1616364 w 2189018"/>
              <a:gd name="connsiteY4" fmla="*/ 9236 h 3796146"/>
              <a:gd name="connsiteX5" fmla="*/ 1607127 w 2189018"/>
              <a:gd name="connsiteY5" fmla="*/ 295564 h 3796146"/>
              <a:gd name="connsiteX6" fmla="*/ 1246909 w 2189018"/>
              <a:gd name="connsiteY6" fmla="*/ 1154546 h 3796146"/>
              <a:gd name="connsiteX7" fmla="*/ 1246909 w 2189018"/>
              <a:gd name="connsiteY7" fmla="*/ 1801091 h 3796146"/>
              <a:gd name="connsiteX8" fmla="*/ 9236 w 2189018"/>
              <a:gd name="connsiteY8" fmla="*/ 1819564 h 379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018" h="3796146">
                <a:moveTo>
                  <a:pt x="9236" y="1819564"/>
                </a:moveTo>
                <a:cubicBezTo>
                  <a:pt x="6157" y="2478425"/>
                  <a:pt x="3079" y="3137285"/>
                  <a:pt x="0" y="3796146"/>
                </a:cubicBezTo>
                <a:lnTo>
                  <a:pt x="2189018" y="3398982"/>
                </a:lnTo>
                <a:cubicBezTo>
                  <a:pt x="2185939" y="2265988"/>
                  <a:pt x="2182861" y="1132994"/>
                  <a:pt x="2179782" y="0"/>
                </a:cubicBezTo>
                <a:lnTo>
                  <a:pt x="1616364" y="9236"/>
                </a:lnTo>
                <a:lnTo>
                  <a:pt x="1607127" y="295564"/>
                </a:lnTo>
                <a:lnTo>
                  <a:pt x="1246909" y="1154546"/>
                </a:lnTo>
                <a:lnTo>
                  <a:pt x="1246909" y="1801091"/>
                </a:lnTo>
                <a:lnTo>
                  <a:pt x="9236" y="1819564"/>
                </a:lnTo>
                <a:close/>
              </a:path>
            </a:pathLst>
          </a:cu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825673" y="2752436"/>
            <a:ext cx="1634836" cy="2992582"/>
          </a:xfrm>
          <a:custGeom>
            <a:avLst/>
            <a:gdLst>
              <a:gd name="connsiteX0" fmla="*/ 18472 w 1634836"/>
              <a:gd name="connsiteY0" fmla="*/ 2992582 h 2992582"/>
              <a:gd name="connsiteX1" fmla="*/ 0 w 1634836"/>
              <a:gd name="connsiteY1" fmla="*/ 27709 h 2992582"/>
              <a:gd name="connsiteX2" fmla="*/ 1634836 w 1634836"/>
              <a:gd name="connsiteY2" fmla="*/ 0 h 2992582"/>
              <a:gd name="connsiteX3" fmla="*/ 1634836 w 1634836"/>
              <a:gd name="connsiteY3" fmla="*/ 2687782 h 2992582"/>
              <a:gd name="connsiteX4" fmla="*/ 1006763 w 1634836"/>
              <a:gd name="connsiteY4" fmla="*/ 2835564 h 2992582"/>
              <a:gd name="connsiteX5" fmla="*/ 914400 w 1634836"/>
              <a:gd name="connsiteY5" fmla="*/ 2650837 h 2992582"/>
              <a:gd name="connsiteX6" fmla="*/ 711200 w 1634836"/>
              <a:gd name="connsiteY6" fmla="*/ 2650837 h 2992582"/>
              <a:gd name="connsiteX7" fmla="*/ 600363 w 1634836"/>
              <a:gd name="connsiteY7" fmla="*/ 2881746 h 2992582"/>
              <a:gd name="connsiteX8" fmla="*/ 18472 w 1634836"/>
              <a:gd name="connsiteY8" fmla="*/ 2992582 h 299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836" h="2992582">
                <a:moveTo>
                  <a:pt x="18472" y="2992582"/>
                </a:moveTo>
                <a:lnTo>
                  <a:pt x="0" y="27709"/>
                </a:lnTo>
                <a:lnTo>
                  <a:pt x="1634836" y="0"/>
                </a:lnTo>
                <a:lnTo>
                  <a:pt x="1634836" y="2687782"/>
                </a:lnTo>
                <a:lnTo>
                  <a:pt x="1006763" y="2835564"/>
                </a:lnTo>
                <a:lnTo>
                  <a:pt x="914400" y="2650837"/>
                </a:lnTo>
                <a:lnTo>
                  <a:pt x="711200" y="2650837"/>
                </a:lnTo>
                <a:lnTo>
                  <a:pt x="600363" y="2881746"/>
                </a:lnTo>
                <a:lnTo>
                  <a:pt x="18472" y="299258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0NE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36" y="1484806"/>
            <a:ext cx="735589" cy="764248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3938158" y="2867890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464631" y="4433454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809013" y="5816569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4927" y="2451945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2425" y="5710426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39637" y="4096479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156" y="91687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9 blocks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84555" y="5271284"/>
            <a:ext cx="550017" cy="430887"/>
          </a:xfrm>
          <a:prstGeom prst="rect">
            <a:avLst/>
          </a:prstGeom>
          <a:noFill/>
          <a:ln cap="rnd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B3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4009" y="2472819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200073" y="2780145"/>
            <a:ext cx="1634836" cy="3269673"/>
          </a:xfrm>
          <a:custGeom>
            <a:avLst/>
            <a:gdLst>
              <a:gd name="connsiteX0" fmla="*/ 0 w 1634836"/>
              <a:gd name="connsiteY0" fmla="*/ 3269673 h 3269673"/>
              <a:gd name="connsiteX1" fmla="*/ 0 w 1634836"/>
              <a:gd name="connsiteY1" fmla="*/ 27710 h 3269673"/>
              <a:gd name="connsiteX2" fmla="*/ 1616363 w 1634836"/>
              <a:gd name="connsiteY2" fmla="*/ 0 h 3269673"/>
              <a:gd name="connsiteX3" fmla="*/ 1634836 w 1634836"/>
              <a:gd name="connsiteY3" fmla="*/ 2983346 h 3269673"/>
              <a:gd name="connsiteX4" fmla="*/ 1034472 w 1634836"/>
              <a:gd name="connsiteY4" fmla="*/ 3103419 h 3269673"/>
              <a:gd name="connsiteX5" fmla="*/ 932872 w 1634836"/>
              <a:gd name="connsiteY5" fmla="*/ 2927928 h 3269673"/>
              <a:gd name="connsiteX6" fmla="*/ 683491 w 1634836"/>
              <a:gd name="connsiteY6" fmla="*/ 2937164 h 3269673"/>
              <a:gd name="connsiteX7" fmla="*/ 609600 w 1634836"/>
              <a:gd name="connsiteY7" fmla="*/ 3177310 h 3269673"/>
              <a:gd name="connsiteX8" fmla="*/ 0 w 1634836"/>
              <a:gd name="connsiteY8" fmla="*/ 3269673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836" h="3269673">
                <a:moveTo>
                  <a:pt x="0" y="3269673"/>
                </a:moveTo>
                <a:lnTo>
                  <a:pt x="0" y="27710"/>
                </a:lnTo>
                <a:lnTo>
                  <a:pt x="1616363" y="0"/>
                </a:lnTo>
                <a:lnTo>
                  <a:pt x="1634836" y="2983346"/>
                </a:lnTo>
                <a:lnTo>
                  <a:pt x="1034472" y="3103419"/>
                </a:lnTo>
                <a:lnTo>
                  <a:pt x="932872" y="2927928"/>
                </a:lnTo>
                <a:lnTo>
                  <a:pt x="683491" y="2937164"/>
                </a:lnTo>
                <a:lnTo>
                  <a:pt x="609600" y="3177310"/>
                </a:lnTo>
                <a:lnTo>
                  <a:pt x="0" y="326967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41677" y="5169685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76513" y="4869022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7813964" y="1662545"/>
            <a:ext cx="2262909" cy="1819564"/>
          </a:xfrm>
          <a:custGeom>
            <a:avLst/>
            <a:gdLst>
              <a:gd name="connsiteX0" fmla="*/ 0 w 2262909"/>
              <a:gd name="connsiteY0" fmla="*/ 27710 h 1819564"/>
              <a:gd name="connsiteX1" fmla="*/ 18472 w 2262909"/>
              <a:gd name="connsiteY1" fmla="*/ 1108364 h 1819564"/>
              <a:gd name="connsiteX2" fmla="*/ 665018 w 2262909"/>
              <a:gd name="connsiteY2" fmla="*/ 1117600 h 1819564"/>
              <a:gd name="connsiteX3" fmla="*/ 655781 w 2262909"/>
              <a:gd name="connsiteY3" fmla="*/ 1819564 h 1819564"/>
              <a:gd name="connsiteX4" fmla="*/ 1911927 w 2262909"/>
              <a:gd name="connsiteY4" fmla="*/ 1791855 h 1819564"/>
              <a:gd name="connsiteX5" fmla="*/ 1902691 w 2262909"/>
              <a:gd name="connsiteY5" fmla="*/ 1145310 h 1819564"/>
              <a:gd name="connsiteX6" fmla="*/ 2115127 w 2262909"/>
              <a:gd name="connsiteY6" fmla="*/ 618837 h 1819564"/>
              <a:gd name="connsiteX7" fmla="*/ 2253672 w 2262909"/>
              <a:gd name="connsiteY7" fmla="*/ 314037 h 1819564"/>
              <a:gd name="connsiteX8" fmla="*/ 2262909 w 2262909"/>
              <a:gd name="connsiteY8" fmla="*/ 0 h 1819564"/>
              <a:gd name="connsiteX9" fmla="*/ 0 w 2262909"/>
              <a:gd name="connsiteY9" fmla="*/ 27710 h 181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2909" h="1819564">
                <a:moveTo>
                  <a:pt x="0" y="27710"/>
                </a:moveTo>
                <a:lnTo>
                  <a:pt x="18472" y="1108364"/>
                </a:lnTo>
                <a:lnTo>
                  <a:pt x="665018" y="1117600"/>
                </a:lnTo>
                <a:lnTo>
                  <a:pt x="655781" y="1819564"/>
                </a:lnTo>
                <a:lnTo>
                  <a:pt x="1911927" y="1791855"/>
                </a:lnTo>
                <a:lnTo>
                  <a:pt x="1902691" y="1145310"/>
                </a:lnTo>
                <a:lnTo>
                  <a:pt x="2115127" y="618837"/>
                </a:lnTo>
                <a:lnTo>
                  <a:pt x="2253672" y="314037"/>
                </a:lnTo>
                <a:lnTo>
                  <a:pt x="2262909" y="0"/>
                </a:lnTo>
                <a:lnTo>
                  <a:pt x="0" y="27710"/>
                </a:lnTo>
                <a:close/>
              </a:path>
            </a:pathLst>
          </a:cu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755801" y="2352153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749964" y="1699491"/>
            <a:ext cx="4054763" cy="1099127"/>
          </a:xfrm>
          <a:custGeom>
            <a:avLst/>
            <a:gdLst>
              <a:gd name="connsiteX0" fmla="*/ 0 w 4054763"/>
              <a:gd name="connsiteY0" fmla="*/ 27709 h 1099127"/>
              <a:gd name="connsiteX1" fmla="*/ 4054763 w 4054763"/>
              <a:gd name="connsiteY1" fmla="*/ 0 h 1099127"/>
              <a:gd name="connsiteX2" fmla="*/ 4054763 w 4054763"/>
              <a:gd name="connsiteY2" fmla="*/ 1062182 h 1099127"/>
              <a:gd name="connsiteX3" fmla="*/ 1422400 w 4054763"/>
              <a:gd name="connsiteY3" fmla="*/ 1099127 h 1099127"/>
              <a:gd name="connsiteX4" fmla="*/ 443345 w 4054763"/>
              <a:gd name="connsiteY4" fmla="*/ 701964 h 1099127"/>
              <a:gd name="connsiteX5" fmla="*/ 0 w 4054763"/>
              <a:gd name="connsiteY5" fmla="*/ 27709 h 109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4763" h="1099127">
                <a:moveTo>
                  <a:pt x="0" y="27709"/>
                </a:moveTo>
                <a:lnTo>
                  <a:pt x="4054763" y="0"/>
                </a:lnTo>
                <a:lnTo>
                  <a:pt x="4054763" y="1062182"/>
                </a:lnTo>
                <a:lnTo>
                  <a:pt x="1422400" y="1099127"/>
                </a:lnTo>
                <a:lnTo>
                  <a:pt x="443345" y="701964"/>
                </a:lnTo>
                <a:lnTo>
                  <a:pt x="0" y="27709"/>
                </a:lnTo>
                <a:close/>
              </a:path>
            </a:pathLst>
          </a:custGeom>
          <a:solidFill>
            <a:srgbClr val="FFFF00">
              <a:alpha val="29000"/>
            </a:srgbClr>
          </a:solidFill>
          <a:ln>
            <a:solidFill>
              <a:srgbClr val="FFFF00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738513" y="2380825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827134" y="3179093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0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TEN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156" y="91687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7 blocks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631124"/>
            <a:ext cx="8600444" cy="4938712"/>
          </a:xfrm>
          <a:prstGeom prst="rect">
            <a:avLst/>
          </a:prstGeom>
          <a:effectLst>
            <a:glow rad="127000">
              <a:schemeClr val="accent4">
                <a:alpha val="9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7533">
            <a:off x="9359774" y="1914953"/>
            <a:ext cx="735589" cy="76424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676525" y="1752600"/>
            <a:ext cx="2914650" cy="1800225"/>
          </a:xfrm>
          <a:custGeom>
            <a:avLst/>
            <a:gdLst>
              <a:gd name="connsiteX0" fmla="*/ 0 w 2914650"/>
              <a:gd name="connsiteY0" fmla="*/ 1095375 h 1800225"/>
              <a:gd name="connsiteX1" fmla="*/ 409575 w 2914650"/>
              <a:gd name="connsiteY1" fmla="*/ 1619250 h 1800225"/>
              <a:gd name="connsiteX2" fmla="*/ 590550 w 2914650"/>
              <a:gd name="connsiteY2" fmla="*/ 1800225 h 1800225"/>
              <a:gd name="connsiteX3" fmla="*/ 1076325 w 2914650"/>
              <a:gd name="connsiteY3" fmla="*/ 1704975 h 1800225"/>
              <a:gd name="connsiteX4" fmla="*/ 1400175 w 2914650"/>
              <a:gd name="connsiteY4" fmla="*/ 1619250 h 1800225"/>
              <a:gd name="connsiteX5" fmla="*/ 2028825 w 2914650"/>
              <a:gd name="connsiteY5" fmla="*/ 1381125 h 1800225"/>
              <a:gd name="connsiteX6" fmla="*/ 2400300 w 2914650"/>
              <a:gd name="connsiteY6" fmla="*/ 1190625 h 1800225"/>
              <a:gd name="connsiteX7" fmla="*/ 2705100 w 2914650"/>
              <a:gd name="connsiteY7" fmla="*/ 981075 h 1800225"/>
              <a:gd name="connsiteX8" fmla="*/ 2914650 w 2914650"/>
              <a:gd name="connsiteY8" fmla="*/ 838200 h 1800225"/>
              <a:gd name="connsiteX9" fmla="*/ 2562225 w 2914650"/>
              <a:gd name="connsiteY9" fmla="*/ 647700 h 1800225"/>
              <a:gd name="connsiteX10" fmla="*/ 2286000 w 2914650"/>
              <a:gd name="connsiteY10" fmla="*/ 476250 h 1800225"/>
              <a:gd name="connsiteX11" fmla="*/ 1914525 w 2914650"/>
              <a:gd name="connsiteY11" fmla="*/ 285750 h 1800225"/>
              <a:gd name="connsiteX12" fmla="*/ 1485900 w 2914650"/>
              <a:gd name="connsiteY12" fmla="*/ 28575 h 1800225"/>
              <a:gd name="connsiteX13" fmla="*/ 1457325 w 2914650"/>
              <a:gd name="connsiteY13" fmla="*/ 0 h 1800225"/>
              <a:gd name="connsiteX14" fmla="*/ 1200150 w 2914650"/>
              <a:gd name="connsiteY14" fmla="*/ 247650 h 1800225"/>
              <a:gd name="connsiteX15" fmla="*/ 981075 w 2914650"/>
              <a:gd name="connsiteY15" fmla="*/ 428625 h 1800225"/>
              <a:gd name="connsiteX16" fmla="*/ 819150 w 2914650"/>
              <a:gd name="connsiteY16" fmla="*/ 581025 h 1800225"/>
              <a:gd name="connsiteX17" fmla="*/ 685800 w 2914650"/>
              <a:gd name="connsiteY17" fmla="*/ 666750 h 1800225"/>
              <a:gd name="connsiteX18" fmla="*/ 438150 w 2914650"/>
              <a:gd name="connsiteY18" fmla="*/ 809625 h 1800225"/>
              <a:gd name="connsiteX19" fmla="*/ 190500 w 2914650"/>
              <a:gd name="connsiteY19" fmla="*/ 981075 h 1800225"/>
              <a:gd name="connsiteX20" fmla="*/ 0 w 2914650"/>
              <a:gd name="connsiteY20" fmla="*/ 1095375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14650" h="1800225">
                <a:moveTo>
                  <a:pt x="0" y="1095375"/>
                </a:moveTo>
                <a:lnTo>
                  <a:pt x="409575" y="1619250"/>
                </a:lnTo>
                <a:lnTo>
                  <a:pt x="590550" y="1800225"/>
                </a:lnTo>
                <a:lnTo>
                  <a:pt x="1076325" y="1704975"/>
                </a:lnTo>
                <a:lnTo>
                  <a:pt x="1400175" y="1619250"/>
                </a:lnTo>
                <a:lnTo>
                  <a:pt x="2028825" y="1381125"/>
                </a:lnTo>
                <a:lnTo>
                  <a:pt x="2400300" y="1190625"/>
                </a:lnTo>
                <a:lnTo>
                  <a:pt x="2705100" y="981075"/>
                </a:lnTo>
                <a:lnTo>
                  <a:pt x="2914650" y="838200"/>
                </a:lnTo>
                <a:lnTo>
                  <a:pt x="2562225" y="647700"/>
                </a:lnTo>
                <a:lnTo>
                  <a:pt x="2286000" y="476250"/>
                </a:lnTo>
                <a:lnTo>
                  <a:pt x="1914525" y="285750"/>
                </a:lnTo>
                <a:lnTo>
                  <a:pt x="1485900" y="28575"/>
                </a:lnTo>
                <a:lnTo>
                  <a:pt x="1457325" y="0"/>
                </a:lnTo>
                <a:lnTo>
                  <a:pt x="1200150" y="247650"/>
                </a:lnTo>
                <a:lnTo>
                  <a:pt x="981075" y="428625"/>
                </a:lnTo>
                <a:lnTo>
                  <a:pt x="819150" y="581025"/>
                </a:lnTo>
                <a:lnTo>
                  <a:pt x="685800" y="666750"/>
                </a:lnTo>
                <a:lnTo>
                  <a:pt x="438150" y="809625"/>
                </a:lnTo>
                <a:lnTo>
                  <a:pt x="190500" y="981075"/>
                </a:lnTo>
                <a:lnTo>
                  <a:pt x="0" y="1095375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19750" y="1666875"/>
            <a:ext cx="3419475" cy="1962150"/>
          </a:xfrm>
          <a:custGeom>
            <a:avLst/>
            <a:gdLst>
              <a:gd name="connsiteX0" fmla="*/ 1638300 w 3419475"/>
              <a:gd name="connsiteY0" fmla="*/ 38100 h 1962150"/>
              <a:gd name="connsiteX1" fmla="*/ 1238250 w 3419475"/>
              <a:gd name="connsiteY1" fmla="*/ 342900 h 1962150"/>
              <a:gd name="connsiteX2" fmla="*/ 885825 w 3419475"/>
              <a:gd name="connsiteY2" fmla="*/ 609600 h 1962150"/>
              <a:gd name="connsiteX3" fmla="*/ 714375 w 3419475"/>
              <a:gd name="connsiteY3" fmla="*/ 742950 h 1962150"/>
              <a:gd name="connsiteX4" fmla="*/ 457200 w 3419475"/>
              <a:gd name="connsiteY4" fmla="*/ 990600 h 1962150"/>
              <a:gd name="connsiteX5" fmla="*/ 152400 w 3419475"/>
              <a:gd name="connsiteY5" fmla="*/ 1162050 h 1962150"/>
              <a:gd name="connsiteX6" fmla="*/ 0 w 3419475"/>
              <a:gd name="connsiteY6" fmla="*/ 1295400 h 1962150"/>
              <a:gd name="connsiteX7" fmla="*/ 190500 w 3419475"/>
              <a:gd name="connsiteY7" fmla="*/ 1409700 h 1962150"/>
              <a:gd name="connsiteX8" fmla="*/ 666750 w 3419475"/>
              <a:gd name="connsiteY8" fmla="*/ 1676400 h 1962150"/>
              <a:gd name="connsiteX9" fmla="*/ 1104900 w 3419475"/>
              <a:gd name="connsiteY9" fmla="*/ 1885950 h 1962150"/>
              <a:gd name="connsiteX10" fmla="*/ 1247775 w 3419475"/>
              <a:gd name="connsiteY10" fmla="*/ 1962150 h 1962150"/>
              <a:gd name="connsiteX11" fmla="*/ 1447800 w 3419475"/>
              <a:gd name="connsiteY11" fmla="*/ 1847850 h 1962150"/>
              <a:gd name="connsiteX12" fmla="*/ 1714500 w 3419475"/>
              <a:gd name="connsiteY12" fmla="*/ 1619250 h 1962150"/>
              <a:gd name="connsiteX13" fmla="*/ 2333625 w 3419475"/>
              <a:gd name="connsiteY13" fmla="*/ 1581150 h 1962150"/>
              <a:gd name="connsiteX14" fmla="*/ 2486025 w 3419475"/>
              <a:gd name="connsiteY14" fmla="*/ 1609725 h 1962150"/>
              <a:gd name="connsiteX15" fmla="*/ 2600325 w 3419475"/>
              <a:gd name="connsiteY15" fmla="*/ 1581150 h 1962150"/>
              <a:gd name="connsiteX16" fmla="*/ 2638425 w 3419475"/>
              <a:gd name="connsiteY16" fmla="*/ 1524000 h 1962150"/>
              <a:gd name="connsiteX17" fmla="*/ 2781300 w 3419475"/>
              <a:gd name="connsiteY17" fmla="*/ 1409700 h 1962150"/>
              <a:gd name="connsiteX18" fmla="*/ 3048000 w 3419475"/>
              <a:gd name="connsiteY18" fmla="*/ 1247775 h 1962150"/>
              <a:gd name="connsiteX19" fmla="*/ 3419475 w 3419475"/>
              <a:gd name="connsiteY19" fmla="*/ 942975 h 1962150"/>
              <a:gd name="connsiteX20" fmla="*/ 3114675 w 3419475"/>
              <a:gd name="connsiteY20" fmla="*/ 762000 h 1962150"/>
              <a:gd name="connsiteX21" fmla="*/ 2628900 w 3419475"/>
              <a:gd name="connsiteY21" fmla="*/ 495300 h 1962150"/>
              <a:gd name="connsiteX22" fmla="*/ 2152650 w 3419475"/>
              <a:gd name="connsiteY22" fmla="*/ 228600 h 1962150"/>
              <a:gd name="connsiteX23" fmla="*/ 1809750 w 3419475"/>
              <a:gd name="connsiteY23" fmla="*/ 57150 h 1962150"/>
              <a:gd name="connsiteX24" fmla="*/ 1752600 w 3419475"/>
              <a:gd name="connsiteY24" fmla="*/ 0 h 1962150"/>
              <a:gd name="connsiteX25" fmla="*/ 1638300 w 3419475"/>
              <a:gd name="connsiteY25" fmla="*/ 3810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19475" h="1962150">
                <a:moveTo>
                  <a:pt x="1638300" y="38100"/>
                </a:moveTo>
                <a:lnTo>
                  <a:pt x="1238250" y="342900"/>
                </a:lnTo>
                <a:lnTo>
                  <a:pt x="885825" y="609600"/>
                </a:lnTo>
                <a:lnTo>
                  <a:pt x="714375" y="742950"/>
                </a:lnTo>
                <a:lnTo>
                  <a:pt x="457200" y="990600"/>
                </a:lnTo>
                <a:lnTo>
                  <a:pt x="152400" y="1162050"/>
                </a:lnTo>
                <a:lnTo>
                  <a:pt x="0" y="1295400"/>
                </a:lnTo>
                <a:lnTo>
                  <a:pt x="190500" y="1409700"/>
                </a:lnTo>
                <a:lnTo>
                  <a:pt x="666750" y="1676400"/>
                </a:lnTo>
                <a:lnTo>
                  <a:pt x="1104900" y="1885950"/>
                </a:lnTo>
                <a:lnTo>
                  <a:pt x="1247775" y="1962150"/>
                </a:lnTo>
                <a:lnTo>
                  <a:pt x="1447800" y="1847850"/>
                </a:lnTo>
                <a:lnTo>
                  <a:pt x="1714500" y="1619250"/>
                </a:lnTo>
                <a:lnTo>
                  <a:pt x="2333625" y="1581150"/>
                </a:lnTo>
                <a:lnTo>
                  <a:pt x="2486025" y="1609725"/>
                </a:lnTo>
                <a:lnTo>
                  <a:pt x="2600325" y="1581150"/>
                </a:lnTo>
                <a:lnTo>
                  <a:pt x="2638425" y="1524000"/>
                </a:lnTo>
                <a:lnTo>
                  <a:pt x="2781300" y="1409700"/>
                </a:lnTo>
                <a:lnTo>
                  <a:pt x="3048000" y="1247775"/>
                </a:lnTo>
                <a:lnTo>
                  <a:pt x="3419475" y="942975"/>
                </a:lnTo>
                <a:lnTo>
                  <a:pt x="3114675" y="762000"/>
                </a:lnTo>
                <a:lnTo>
                  <a:pt x="2628900" y="495300"/>
                </a:lnTo>
                <a:lnTo>
                  <a:pt x="2152650" y="228600"/>
                </a:lnTo>
                <a:lnTo>
                  <a:pt x="1809750" y="57150"/>
                </a:lnTo>
                <a:lnTo>
                  <a:pt x="1752600" y="0"/>
                </a:lnTo>
                <a:lnTo>
                  <a:pt x="1638300" y="38100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124325" y="3019425"/>
            <a:ext cx="2809875" cy="2362200"/>
          </a:xfrm>
          <a:custGeom>
            <a:avLst/>
            <a:gdLst>
              <a:gd name="connsiteX0" fmla="*/ 0 w 2809875"/>
              <a:gd name="connsiteY0" fmla="*/ 628650 h 2362200"/>
              <a:gd name="connsiteX1" fmla="*/ 123825 w 2809875"/>
              <a:gd name="connsiteY1" fmla="*/ 809625 h 2362200"/>
              <a:gd name="connsiteX2" fmla="*/ 381000 w 2809875"/>
              <a:gd name="connsiteY2" fmla="*/ 1066800 h 2362200"/>
              <a:gd name="connsiteX3" fmla="*/ 752475 w 2809875"/>
              <a:gd name="connsiteY3" fmla="*/ 1533525 h 2362200"/>
              <a:gd name="connsiteX4" fmla="*/ 981075 w 2809875"/>
              <a:gd name="connsiteY4" fmla="*/ 1724025 h 2362200"/>
              <a:gd name="connsiteX5" fmla="*/ 1219200 w 2809875"/>
              <a:gd name="connsiteY5" fmla="*/ 1924050 h 2362200"/>
              <a:gd name="connsiteX6" fmla="*/ 1771650 w 2809875"/>
              <a:gd name="connsiteY6" fmla="*/ 2181225 h 2362200"/>
              <a:gd name="connsiteX7" fmla="*/ 1857375 w 2809875"/>
              <a:gd name="connsiteY7" fmla="*/ 2238375 h 2362200"/>
              <a:gd name="connsiteX8" fmla="*/ 1905000 w 2809875"/>
              <a:gd name="connsiteY8" fmla="*/ 2209800 h 2362200"/>
              <a:gd name="connsiteX9" fmla="*/ 2114550 w 2809875"/>
              <a:gd name="connsiteY9" fmla="*/ 2324100 h 2362200"/>
              <a:gd name="connsiteX10" fmla="*/ 2247900 w 2809875"/>
              <a:gd name="connsiteY10" fmla="*/ 2362200 h 2362200"/>
              <a:gd name="connsiteX11" fmla="*/ 2400300 w 2809875"/>
              <a:gd name="connsiteY11" fmla="*/ 2305050 h 2362200"/>
              <a:gd name="connsiteX12" fmla="*/ 2390775 w 2809875"/>
              <a:gd name="connsiteY12" fmla="*/ 2286000 h 2362200"/>
              <a:gd name="connsiteX13" fmla="*/ 2657475 w 2809875"/>
              <a:gd name="connsiteY13" fmla="*/ 2057400 h 2362200"/>
              <a:gd name="connsiteX14" fmla="*/ 2752725 w 2809875"/>
              <a:gd name="connsiteY14" fmla="*/ 1952625 h 2362200"/>
              <a:gd name="connsiteX15" fmla="*/ 2809875 w 2809875"/>
              <a:gd name="connsiteY15" fmla="*/ 1743075 h 2362200"/>
              <a:gd name="connsiteX16" fmla="*/ 2647950 w 2809875"/>
              <a:gd name="connsiteY16" fmla="*/ 1133475 h 2362200"/>
              <a:gd name="connsiteX17" fmla="*/ 2571750 w 2809875"/>
              <a:gd name="connsiteY17" fmla="*/ 714375 h 2362200"/>
              <a:gd name="connsiteX18" fmla="*/ 2533650 w 2809875"/>
              <a:gd name="connsiteY18" fmla="*/ 695325 h 2362200"/>
              <a:gd name="connsiteX19" fmla="*/ 2219325 w 2809875"/>
              <a:gd name="connsiteY19" fmla="*/ 695325 h 2362200"/>
              <a:gd name="connsiteX20" fmla="*/ 2171700 w 2809875"/>
              <a:gd name="connsiteY20" fmla="*/ 704850 h 2362200"/>
              <a:gd name="connsiteX21" fmla="*/ 2028825 w 2809875"/>
              <a:gd name="connsiteY21" fmla="*/ 561975 h 2362200"/>
              <a:gd name="connsiteX22" fmla="*/ 1838325 w 2809875"/>
              <a:gd name="connsiteY22" fmla="*/ 342900 h 2362200"/>
              <a:gd name="connsiteX23" fmla="*/ 1752600 w 2809875"/>
              <a:gd name="connsiteY23" fmla="*/ 266700 h 2362200"/>
              <a:gd name="connsiteX24" fmla="*/ 1438275 w 2809875"/>
              <a:gd name="connsiteY24" fmla="*/ 0 h 2362200"/>
              <a:gd name="connsiteX25" fmla="*/ 1104900 w 2809875"/>
              <a:gd name="connsiteY25" fmla="*/ 219075 h 2362200"/>
              <a:gd name="connsiteX26" fmla="*/ 638175 w 2809875"/>
              <a:gd name="connsiteY26" fmla="*/ 409575 h 2362200"/>
              <a:gd name="connsiteX27" fmla="*/ 0 w 2809875"/>
              <a:gd name="connsiteY27" fmla="*/ 62865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09875" h="2362200">
                <a:moveTo>
                  <a:pt x="0" y="628650"/>
                </a:moveTo>
                <a:lnTo>
                  <a:pt x="123825" y="809625"/>
                </a:lnTo>
                <a:lnTo>
                  <a:pt x="381000" y="1066800"/>
                </a:lnTo>
                <a:lnTo>
                  <a:pt x="752475" y="1533525"/>
                </a:lnTo>
                <a:lnTo>
                  <a:pt x="981075" y="1724025"/>
                </a:lnTo>
                <a:lnTo>
                  <a:pt x="1219200" y="1924050"/>
                </a:lnTo>
                <a:lnTo>
                  <a:pt x="1771650" y="2181225"/>
                </a:lnTo>
                <a:lnTo>
                  <a:pt x="1857375" y="2238375"/>
                </a:lnTo>
                <a:lnTo>
                  <a:pt x="1905000" y="2209800"/>
                </a:lnTo>
                <a:lnTo>
                  <a:pt x="2114550" y="2324100"/>
                </a:lnTo>
                <a:lnTo>
                  <a:pt x="2247900" y="2362200"/>
                </a:lnTo>
                <a:lnTo>
                  <a:pt x="2400300" y="2305050"/>
                </a:lnTo>
                <a:lnTo>
                  <a:pt x="2390775" y="2286000"/>
                </a:lnTo>
                <a:lnTo>
                  <a:pt x="2657475" y="2057400"/>
                </a:lnTo>
                <a:lnTo>
                  <a:pt x="2752725" y="1952625"/>
                </a:lnTo>
                <a:lnTo>
                  <a:pt x="2809875" y="1743075"/>
                </a:lnTo>
                <a:lnTo>
                  <a:pt x="2647950" y="1133475"/>
                </a:lnTo>
                <a:lnTo>
                  <a:pt x="2571750" y="714375"/>
                </a:lnTo>
                <a:lnTo>
                  <a:pt x="2533650" y="695325"/>
                </a:lnTo>
                <a:lnTo>
                  <a:pt x="2219325" y="695325"/>
                </a:lnTo>
                <a:lnTo>
                  <a:pt x="2171700" y="704850"/>
                </a:lnTo>
                <a:lnTo>
                  <a:pt x="2028825" y="561975"/>
                </a:lnTo>
                <a:lnTo>
                  <a:pt x="1838325" y="342900"/>
                </a:lnTo>
                <a:lnTo>
                  <a:pt x="1752600" y="266700"/>
                </a:lnTo>
                <a:lnTo>
                  <a:pt x="1438275" y="0"/>
                </a:lnTo>
                <a:lnTo>
                  <a:pt x="1104900" y="219075"/>
                </a:lnTo>
                <a:lnTo>
                  <a:pt x="638175" y="409575"/>
                </a:lnTo>
                <a:lnTo>
                  <a:pt x="0" y="628650"/>
                </a:lnTo>
                <a:close/>
              </a:path>
            </a:pathLst>
          </a:cu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781800" y="3390900"/>
            <a:ext cx="2667000" cy="2085975"/>
          </a:xfrm>
          <a:custGeom>
            <a:avLst/>
            <a:gdLst>
              <a:gd name="connsiteX0" fmla="*/ 1019175 w 2667000"/>
              <a:gd name="connsiteY0" fmla="*/ 66675 h 2085975"/>
              <a:gd name="connsiteX1" fmla="*/ 0 w 2667000"/>
              <a:gd name="connsiteY1" fmla="*/ 304800 h 2085975"/>
              <a:gd name="connsiteX2" fmla="*/ 171450 w 2667000"/>
              <a:gd name="connsiteY2" fmla="*/ 666750 h 2085975"/>
              <a:gd name="connsiteX3" fmla="*/ 238125 w 2667000"/>
              <a:gd name="connsiteY3" fmla="*/ 771525 h 2085975"/>
              <a:gd name="connsiteX4" fmla="*/ 152400 w 2667000"/>
              <a:gd name="connsiteY4" fmla="*/ 800100 h 2085975"/>
              <a:gd name="connsiteX5" fmla="*/ 257175 w 2667000"/>
              <a:gd name="connsiteY5" fmla="*/ 1019175 h 2085975"/>
              <a:gd name="connsiteX6" fmla="*/ 142875 w 2667000"/>
              <a:gd name="connsiteY6" fmla="*/ 1076325 h 2085975"/>
              <a:gd name="connsiteX7" fmla="*/ 361950 w 2667000"/>
              <a:gd name="connsiteY7" fmla="*/ 1495425 h 2085975"/>
              <a:gd name="connsiteX8" fmla="*/ 514350 w 2667000"/>
              <a:gd name="connsiteY8" fmla="*/ 1771650 h 2085975"/>
              <a:gd name="connsiteX9" fmla="*/ 514350 w 2667000"/>
              <a:gd name="connsiteY9" fmla="*/ 1800225 h 2085975"/>
              <a:gd name="connsiteX10" fmla="*/ 314325 w 2667000"/>
              <a:gd name="connsiteY10" fmla="*/ 1847850 h 2085975"/>
              <a:gd name="connsiteX11" fmla="*/ 428625 w 2667000"/>
              <a:gd name="connsiteY11" fmla="*/ 2085975 h 2085975"/>
              <a:gd name="connsiteX12" fmla="*/ 638175 w 2667000"/>
              <a:gd name="connsiteY12" fmla="*/ 2057400 h 2085975"/>
              <a:gd name="connsiteX13" fmla="*/ 1000125 w 2667000"/>
              <a:gd name="connsiteY13" fmla="*/ 2009775 h 2085975"/>
              <a:gd name="connsiteX14" fmla="*/ 1123950 w 2667000"/>
              <a:gd name="connsiteY14" fmla="*/ 1952625 h 2085975"/>
              <a:gd name="connsiteX15" fmla="*/ 1419225 w 2667000"/>
              <a:gd name="connsiteY15" fmla="*/ 1733550 h 2085975"/>
              <a:gd name="connsiteX16" fmla="*/ 1495425 w 2667000"/>
              <a:gd name="connsiteY16" fmla="*/ 1323975 h 2085975"/>
              <a:gd name="connsiteX17" fmla="*/ 1619250 w 2667000"/>
              <a:gd name="connsiteY17" fmla="*/ 1266825 h 2085975"/>
              <a:gd name="connsiteX18" fmla="*/ 1714500 w 2667000"/>
              <a:gd name="connsiteY18" fmla="*/ 1171575 h 2085975"/>
              <a:gd name="connsiteX19" fmla="*/ 1876425 w 2667000"/>
              <a:gd name="connsiteY19" fmla="*/ 1266825 h 2085975"/>
              <a:gd name="connsiteX20" fmla="*/ 2181225 w 2667000"/>
              <a:gd name="connsiteY20" fmla="*/ 1266825 h 2085975"/>
              <a:gd name="connsiteX21" fmla="*/ 2552700 w 2667000"/>
              <a:gd name="connsiteY21" fmla="*/ 1276350 h 2085975"/>
              <a:gd name="connsiteX22" fmla="*/ 2667000 w 2667000"/>
              <a:gd name="connsiteY22" fmla="*/ 695325 h 2085975"/>
              <a:gd name="connsiteX23" fmla="*/ 2362200 w 2667000"/>
              <a:gd name="connsiteY23" fmla="*/ 666750 h 2085975"/>
              <a:gd name="connsiteX24" fmla="*/ 1962150 w 2667000"/>
              <a:gd name="connsiteY24" fmla="*/ 647700 h 2085975"/>
              <a:gd name="connsiteX25" fmla="*/ 2076450 w 2667000"/>
              <a:gd name="connsiteY25" fmla="*/ 76200 h 2085975"/>
              <a:gd name="connsiteX26" fmla="*/ 2009775 w 2667000"/>
              <a:gd name="connsiteY26" fmla="*/ 47625 h 2085975"/>
              <a:gd name="connsiteX27" fmla="*/ 1762125 w 2667000"/>
              <a:gd name="connsiteY27" fmla="*/ 28575 h 2085975"/>
              <a:gd name="connsiteX28" fmla="*/ 1543050 w 2667000"/>
              <a:gd name="connsiteY28" fmla="*/ 19050 h 2085975"/>
              <a:gd name="connsiteX29" fmla="*/ 1343025 w 2667000"/>
              <a:gd name="connsiteY29" fmla="*/ 0 h 2085975"/>
              <a:gd name="connsiteX30" fmla="*/ 1019175 w 2667000"/>
              <a:gd name="connsiteY30" fmla="*/ 66675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67000" h="2085975">
                <a:moveTo>
                  <a:pt x="1019175" y="66675"/>
                </a:moveTo>
                <a:lnTo>
                  <a:pt x="0" y="304800"/>
                </a:lnTo>
                <a:lnTo>
                  <a:pt x="171450" y="666750"/>
                </a:lnTo>
                <a:lnTo>
                  <a:pt x="238125" y="771525"/>
                </a:lnTo>
                <a:lnTo>
                  <a:pt x="152400" y="800100"/>
                </a:lnTo>
                <a:lnTo>
                  <a:pt x="257175" y="1019175"/>
                </a:lnTo>
                <a:lnTo>
                  <a:pt x="142875" y="1076325"/>
                </a:lnTo>
                <a:lnTo>
                  <a:pt x="361950" y="1495425"/>
                </a:lnTo>
                <a:lnTo>
                  <a:pt x="514350" y="1771650"/>
                </a:lnTo>
                <a:lnTo>
                  <a:pt x="514350" y="1800225"/>
                </a:lnTo>
                <a:lnTo>
                  <a:pt x="314325" y="1847850"/>
                </a:lnTo>
                <a:lnTo>
                  <a:pt x="428625" y="2085975"/>
                </a:lnTo>
                <a:lnTo>
                  <a:pt x="638175" y="2057400"/>
                </a:lnTo>
                <a:lnTo>
                  <a:pt x="1000125" y="2009775"/>
                </a:lnTo>
                <a:lnTo>
                  <a:pt x="1123950" y="1952625"/>
                </a:lnTo>
                <a:lnTo>
                  <a:pt x="1419225" y="1733550"/>
                </a:lnTo>
                <a:lnTo>
                  <a:pt x="1495425" y="1323975"/>
                </a:lnTo>
                <a:lnTo>
                  <a:pt x="1619250" y="1266825"/>
                </a:lnTo>
                <a:lnTo>
                  <a:pt x="1714500" y="1171575"/>
                </a:lnTo>
                <a:lnTo>
                  <a:pt x="1876425" y="1266825"/>
                </a:lnTo>
                <a:lnTo>
                  <a:pt x="2181225" y="1266825"/>
                </a:lnTo>
                <a:lnTo>
                  <a:pt x="2552700" y="1276350"/>
                </a:lnTo>
                <a:lnTo>
                  <a:pt x="2667000" y="695325"/>
                </a:lnTo>
                <a:lnTo>
                  <a:pt x="2362200" y="666750"/>
                </a:lnTo>
                <a:lnTo>
                  <a:pt x="1962150" y="647700"/>
                </a:lnTo>
                <a:lnTo>
                  <a:pt x="2076450" y="76200"/>
                </a:lnTo>
                <a:lnTo>
                  <a:pt x="2009775" y="47625"/>
                </a:lnTo>
                <a:lnTo>
                  <a:pt x="1762125" y="28575"/>
                </a:lnTo>
                <a:lnTo>
                  <a:pt x="1543050" y="19050"/>
                </a:lnTo>
                <a:lnTo>
                  <a:pt x="1343025" y="0"/>
                </a:lnTo>
                <a:lnTo>
                  <a:pt x="1019175" y="66675"/>
                </a:lnTo>
                <a:close/>
              </a:path>
            </a:pathLst>
          </a:custGeom>
          <a:solidFill>
            <a:srgbClr val="0070C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505075" y="4419600"/>
            <a:ext cx="2962275" cy="1638300"/>
          </a:xfrm>
          <a:custGeom>
            <a:avLst/>
            <a:gdLst>
              <a:gd name="connsiteX0" fmla="*/ 0 w 2962275"/>
              <a:gd name="connsiteY0" fmla="*/ 304800 h 1638300"/>
              <a:gd name="connsiteX1" fmla="*/ 381000 w 2962275"/>
              <a:gd name="connsiteY1" fmla="*/ 247650 h 1638300"/>
              <a:gd name="connsiteX2" fmla="*/ 409575 w 2962275"/>
              <a:gd name="connsiteY2" fmla="*/ 352425 h 1638300"/>
              <a:gd name="connsiteX3" fmla="*/ 742950 w 2962275"/>
              <a:gd name="connsiteY3" fmla="*/ 333375 h 1638300"/>
              <a:gd name="connsiteX4" fmla="*/ 733425 w 2962275"/>
              <a:gd name="connsiteY4" fmla="*/ 314325 h 1638300"/>
              <a:gd name="connsiteX5" fmla="*/ 1104900 w 2962275"/>
              <a:gd name="connsiteY5" fmla="*/ 314325 h 1638300"/>
              <a:gd name="connsiteX6" fmla="*/ 1114425 w 2962275"/>
              <a:gd name="connsiteY6" fmla="*/ 219075 h 1638300"/>
              <a:gd name="connsiteX7" fmla="*/ 1457325 w 2962275"/>
              <a:gd name="connsiteY7" fmla="*/ 190500 h 1638300"/>
              <a:gd name="connsiteX8" fmla="*/ 1504950 w 2962275"/>
              <a:gd name="connsiteY8" fmla="*/ 47625 h 1638300"/>
              <a:gd name="connsiteX9" fmla="*/ 1857375 w 2962275"/>
              <a:gd name="connsiteY9" fmla="*/ 47625 h 1638300"/>
              <a:gd name="connsiteX10" fmla="*/ 2095500 w 2962275"/>
              <a:gd name="connsiteY10" fmla="*/ 0 h 1638300"/>
              <a:gd name="connsiteX11" fmla="*/ 2181225 w 2962275"/>
              <a:gd name="connsiteY11" fmla="*/ 28575 h 1638300"/>
              <a:gd name="connsiteX12" fmla="*/ 2228850 w 2962275"/>
              <a:gd name="connsiteY12" fmla="*/ 66675 h 1638300"/>
              <a:gd name="connsiteX13" fmla="*/ 2257425 w 2962275"/>
              <a:gd name="connsiteY13" fmla="*/ 161925 h 1638300"/>
              <a:gd name="connsiteX14" fmla="*/ 2247900 w 2962275"/>
              <a:gd name="connsiteY14" fmla="*/ 476250 h 1638300"/>
              <a:gd name="connsiteX15" fmla="*/ 2247900 w 2962275"/>
              <a:gd name="connsiteY15" fmla="*/ 552450 h 1638300"/>
              <a:gd name="connsiteX16" fmla="*/ 2514600 w 2962275"/>
              <a:gd name="connsiteY16" fmla="*/ 628650 h 1638300"/>
              <a:gd name="connsiteX17" fmla="*/ 2857500 w 2962275"/>
              <a:gd name="connsiteY17" fmla="*/ 666750 h 1638300"/>
              <a:gd name="connsiteX18" fmla="*/ 2933700 w 2962275"/>
              <a:gd name="connsiteY18" fmla="*/ 704850 h 1638300"/>
              <a:gd name="connsiteX19" fmla="*/ 2962275 w 2962275"/>
              <a:gd name="connsiteY19" fmla="*/ 781050 h 1638300"/>
              <a:gd name="connsiteX20" fmla="*/ 2933700 w 2962275"/>
              <a:gd name="connsiteY20" fmla="*/ 933450 h 1638300"/>
              <a:gd name="connsiteX21" fmla="*/ 2895600 w 2962275"/>
              <a:gd name="connsiteY21" fmla="*/ 981075 h 1638300"/>
              <a:gd name="connsiteX22" fmla="*/ 2428875 w 2962275"/>
              <a:gd name="connsiteY22" fmla="*/ 942975 h 1638300"/>
              <a:gd name="connsiteX23" fmla="*/ 2381250 w 2962275"/>
              <a:gd name="connsiteY23" fmla="*/ 1200150 h 1638300"/>
              <a:gd name="connsiteX24" fmla="*/ 2314575 w 2962275"/>
              <a:gd name="connsiteY24" fmla="*/ 1447800 h 1638300"/>
              <a:gd name="connsiteX25" fmla="*/ 2257425 w 2962275"/>
              <a:gd name="connsiteY25" fmla="*/ 1533525 h 1638300"/>
              <a:gd name="connsiteX26" fmla="*/ 2066925 w 2962275"/>
              <a:gd name="connsiteY26" fmla="*/ 1562100 h 1638300"/>
              <a:gd name="connsiteX27" fmla="*/ 1809750 w 2962275"/>
              <a:gd name="connsiteY27" fmla="*/ 1600200 h 1638300"/>
              <a:gd name="connsiteX28" fmla="*/ 1514475 w 2962275"/>
              <a:gd name="connsiteY28" fmla="*/ 1638300 h 1638300"/>
              <a:gd name="connsiteX29" fmla="*/ 1333500 w 2962275"/>
              <a:gd name="connsiteY29" fmla="*/ 1609725 h 1638300"/>
              <a:gd name="connsiteX30" fmla="*/ 1047750 w 2962275"/>
              <a:gd name="connsiteY30" fmla="*/ 1628775 h 1638300"/>
              <a:gd name="connsiteX31" fmla="*/ 533400 w 2962275"/>
              <a:gd name="connsiteY31" fmla="*/ 1590675 h 1638300"/>
              <a:gd name="connsiteX32" fmla="*/ 533400 w 2962275"/>
              <a:gd name="connsiteY32" fmla="*/ 1590675 h 1638300"/>
              <a:gd name="connsiteX33" fmla="*/ 438150 w 2962275"/>
              <a:gd name="connsiteY33" fmla="*/ 1533525 h 1638300"/>
              <a:gd name="connsiteX34" fmla="*/ 76200 w 2962275"/>
              <a:gd name="connsiteY34" fmla="*/ 1485900 h 1638300"/>
              <a:gd name="connsiteX35" fmla="*/ 38100 w 2962275"/>
              <a:gd name="connsiteY35" fmla="*/ 981075 h 1638300"/>
              <a:gd name="connsiteX36" fmla="*/ 9525 w 2962275"/>
              <a:gd name="connsiteY36" fmla="*/ 466725 h 1638300"/>
              <a:gd name="connsiteX37" fmla="*/ 0 w 2962275"/>
              <a:gd name="connsiteY37" fmla="*/ 3048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62275" h="1638300">
                <a:moveTo>
                  <a:pt x="0" y="304800"/>
                </a:moveTo>
                <a:lnTo>
                  <a:pt x="381000" y="247650"/>
                </a:lnTo>
                <a:lnTo>
                  <a:pt x="409575" y="352425"/>
                </a:lnTo>
                <a:lnTo>
                  <a:pt x="742950" y="333375"/>
                </a:lnTo>
                <a:lnTo>
                  <a:pt x="733425" y="314325"/>
                </a:lnTo>
                <a:lnTo>
                  <a:pt x="1104900" y="314325"/>
                </a:lnTo>
                <a:lnTo>
                  <a:pt x="1114425" y="219075"/>
                </a:lnTo>
                <a:lnTo>
                  <a:pt x="1457325" y="190500"/>
                </a:lnTo>
                <a:lnTo>
                  <a:pt x="1504950" y="47625"/>
                </a:lnTo>
                <a:lnTo>
                  <a:pt x="1857375" y="47625"/>
                </a:lnTo>
                <a:lnTo>
                  <a:pt x="2095500" y="0"/>
                </a:lnTo>
                <a:lnTo>
                  <a:pt x="2181225" y="28575"/>
                </a:lnTo>
                <a:lnTo>
                  <a:pt x="2228850" y="66675"/>
                </a:lnTo>
                <a:lnTo>
                  <a:pt x="2257425" y="161925"/>
                </a:lnTo>
                <a:lnTo>
                  <a:pt x="2247900" y="476250"/>
                </a:lnTo>
                <a:lnTo>
                  <a:pt x="2247900" y="552450"/>
                </a:lnTo>
                <a:lnTo>
                  <a:pt x="2514600" y="628650"/>
                </a:lnTo>
                <a:lnTo>
                  <a:pt x="2857500" y="666750"/>
                </a:lnTo>
                <a:lnTo>
                  <a:pt x="2933700" y="704850"/>
                </a:lnTo>
                <a:lnTo>
                  <a:pt x="2962275" y="781050"/>
                </a:lnTo>
                <a:lnTo>
                  <a:pt x="2933700" y="933450"/>
                </a:lnTo>
                <a:lnTo>
                  <a:pt x="2895600" y="981075"/>
                </a:lnTo>
                <a:lnTo>
                  <a:pt x="2428875" y="942975"/>
                </a:lnTo>
                <a:lnTo>
                  <a:pt x="2381250" y="1200150"/>
                </a:lnTo>
                <a:lnTo>
                  <a:pt x="2314575" y="1447800"/>
                </a:lnTo>
                <a:lnTo>
                  <a:pt x="2257425" y="1533525"/>
                </a:lnTo>
                <a:lnTo>
                  <a:pt x="2066925" y="1562100"/>
                </a:lnTo>
                <a:lnTo>
                  <a:pt x="1809750" y="1600200"/>
                </a:lnTo>
                <a:lnTo>
                  <a:pt x="1514475" y="1638300"/>
                </a:lnTo>
                <a:lnTo>
                  <a:pt x="1333500" y="1609725"/>
                </a:lnTo>
                <a:lnTo>
                  <a:pt x="1047750" y="1628775"/>
                </a:lnTo>
                <a:lnTo>
                  <a:pt x="533400" y="1590675"/>
                </a:lnTo>
                <a:lnTo>
                  <a:pt x="533400" y="1590675"/>
                </a:lnTo>
                <a:lnTo>
                  <a:pt x="438150" y="1533525"/>
                </a:lnTo>
                <a:lnTo>
                  <a:pt x="76200" y="1485900"/>
                </a:lnTo>
                <a:lnTo>
                  <a:pt x="38100" y="981075"/>
                </a:lnTo>
                <a:lnTo>
                  <a:pt x="9525" y="466725"/>
                </a:lnTo>
                <a:lnTo>
                  <a:pt x="0" y="304800"/>
                </a:lnTo>
                <a:close/>
              </a:path>
            </a:pathLst>
          </a:cu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86025" y="3676650"/>
            <a:ext cx="1866900" cy="876300"/>
          </a:xfrm>
          <a:custGeom>
            <a:avLst/>
            <a:gdLst>
              <a:gd name="connsiteX0" fmla="*/ 0 w 1866900"/>
              <a:gd name="connsiteY0" fmla="*/ 304800 h 876300"/>
              <a:gd name="connsiteX1" fmla="*/ 114300 w 1866900"/>
              <a:gd name="connsiteY1" fmla="*/ 752475 h 876300"/>
              <a:gd name="connsiteX2" fmla="*/ 171450 w 1866900"/>
              <a:gd name="connsiteY2" fmla="*/ 876300 h 876300"/>
              <a:gd name="connsiteX3" fmla="*/ 390525 w 1866900"/>
              <a:gd name="connsiteY3" fmla="*/ 857250 h 876300"/>
              <a:gd name="connsiteX4" fmla="*/ 1285875 w 1866900"/>
              <a:gd name="connsiteY4" fmla="*/ 676275 h 876300"/>
              <a:gd name="connsiteX5" fmla="*/ 1809750 w 1866900"/>
              <a:gd name="connsiteY5" fmla="*/ 590550 h 876300"/>
              <a:gd name="connsiteX6" fmla="*/ 1809750 w 1866900"/>
              <a:gd name="connsiteY6" fmla="*/ 581025 h 876300"/>
              <a:gd name="connsiteX7" fmla="*/ 1866900 w 1866900"/>
              <a:gd name="connsiteY7" fmla="*/ 523875 h 876300"/>
              <a:gd name="connsiteX8" fmla="*/ 1571625 w 1866900"/>
              <a:gd name="connsiteY8" fmla="*/ 0 h 876300"/>
              <a:gd name="connsiteX9" fmla="*/ 1066800 w 1866900"/>
              <a:gd name="connsiteY9" fmla="*/ 133350 h 876300"/>
              <a:gd name="connsiteX10" fmla="*/ 304800 w 1866900"/>
              <a:gd name="connsiteY10" fmla="*/ 266700 h 876300"/>
              <a:gd name="connsiteX11" fmla="*/ 0 w 1866900"/>
              <a:gd name="connsiteY11" fmla="*/ 3048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6900" h="876300">
                <a:moveTo>
                  <a:pt x="0" y="304800"/>
                </a:moveTo>
                <a:lnTo>
                  <a:pt x="114300" y="752475"/>
                </a:lnTo>
                <a:lnTo>
                  <a:pt x="171450" y="876300"/>
                </a:lnTo>
                <a:lnTo>
                  <a:pt x="390525" y="857250"/>
                </a:lnTo>
                <a:lnTo>
                  <a:pt x="1285875" y="676275"/>
                </a:lnTo>
                <a:lnTo>
                  <a:pt x="1809750" y="590550"/>
                </a:lnTo>
                <a:lnTo>
                  <a:pt x="1809750" y="581025"/>
                </a:lnTo>
                <a:lnTo>
                  <a:pt x="1866900" y="523875"/>
                </a:lnTo>
                <a:lnTo>
                  <a:pt x="1571625" y="0"/>
                </a:lnTo>
                <a:lnTo>
                  <a:pt x="1066800" y="133350"/>
                </a:lnTo>
                <a:lnTo>
                  <a:pt x="304800" y="266700"/>
                </a:lnTo>
                <a:lnTo>
                  <a:pt x="0" y="30480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277100" y="3476625"/>
            <a:ext cx="3019425" cy="3038475"/>
          </a:xfrm>
          <a:custGeom>
            <a:avLst/>
            <a:gdLst>
              <a:gd name="connsiteX0" fmla="*/ 1600200 w 3019425"/>
              <a:gd name="connsiteY0" fmla="*/ 0 h 3038475"/>
              <a:gd name="connsiteX1" fmla="*/ 1504950 w 3019425"/>
              <a:gd name="connsiteY1" fmla="*/ 533400 h 3038475"/>
              <a:gd name="connsiteX2" fmla="*/ 1504950 w 3019425"/>
              <a:gd name="connsiteY2" fmla="*/ 533400 h 3038475"/>
              <a:gd name="connsiteX3" fmla="*/ 1504950 w 3019425"/>
              <a:gd name="connsiteY3" fmla="*/ 552450 h 3038475"/>
              <a:gd name="connsiteX4" fmla="*/ 2124075 w 3019425"/>
              <a:gd name="connsiteY4" fmla="*/ 600075 h 3038475"/>
              <a:gd name="connsiteX5" fmla="*/ 2819400 w 3019425"/>
              <a:gd name="connsiteY5" fmla="*/ 676275 h 3038475"/>
              <a:gd name="connsiteX6" fmla="*/ 2162175 w 3019425"/>
              <a:gd name="connsiteY6" fmla="*/ 600075 h 3038475"/>
              <a:gd name="connsiteX7" fmla="*/ 2066925 w 3019425"/>
              <a:gd name="connsiteY7" fmla="*/ 1171575 h 3038475"/>
              <a:gd name="connsiteX8" fmla="*/ 1809750 w 3019425"/>
              <a:gd name="connsiteY8" fmla="*/ 1343025 h 3038475"/>
              <a:gd name="connsiteX9" fmla="*/ 1685925 w 3019425"/>
              <a:gd name="connsiteY9" fmla="*/ 1438275 h 3038475"/>
              <a:gd name="connsiteX10" fmla="*/ 1571625 w 3019425"/>
              <a:gd name="connsiteY10" fmla="*/ 1428750 h 3038475"/>
              <a:gd name="connsiteX11" fmla="*/ 1371600 w 3019425"/>
              <a:gd name="connsiteY11" fmla="*/ 1533525 h 3038475"/>
              <a:gd name="connsiteX12" fmla="*/ 1285875 w 3019425"/>
              <a:gd name="connsiteY12" fmla="*/ 1638300 h 3038475"/>
              <a:gd name="connsiteX13" fmla="*/ 1181100 w 3019425"/>
              <a:gd name="connsiteY13" fmla="*/ 1704975 h 3038475"/>
              <a:gd name="connsiteX14" fmla="*/ 1019175 w 3019425"/>
              <a:gd name="connsiteY14" fmla="*/ 1800225 h 3038475"/>
              <a:gd name="connsiteX15" fmla="*/ 857250 w 3019425"/>
              <a:gd name="connsiteY15" fmla="*/ 1990725 h 3038475"/>
              <a:gd name="connsiteX16" fmla="*/ 790575 w 3019425"/>
              <a:gd name="connsiteY16" fmla="*/ 2000250 h 3038475"/>
              <a:gd name="connsiteX17" fmla="*/ 600075 w 3019425"/>
              <a:gd name="connsiteY17" fmla="*/ 2105025 h 3038475"/>
              <a:gd name="connsiteX18" fmla="*/ 552450 w 3019425"/>
              <a:gd name="connsiteY18" fmla="*/ 2209800 h 3038475"/>
              <a:gd name="connsiteX19" fmla="*/ 457200 w 3019425"/>
              <a:gd name="connsiteY19" fmla="*/ 2171700 h 3038475"/>
              <a:gd name="connsiteX20" fmla="*/ 285750 w 3019425"/>
              <a:gd name="connsiteY20" fmla="*/ 2409825 h 3038475"/>
              <a:gd name="connsiteX21" fmla="*/ 304800 w 3019425"/>
              <a:gd name="connsiteY21" fmla="*/ 2400300 h 3038475"/>
              <a:gd name="connsiteX22" fmla="*/ 142875 w 3019425"/>
              <a:gd name="connsiteY22" fmla="*/ 2609850 h 3038475"/>
              <a:gd name="connsiteX23" fmla="*/ 133350 w 3019425"/>
              <a:gd name="connsiteY23" fmla="*/ 2638425 h 3038475"/>
              <a:gd name="connsiteX24" fmla="*/ 0 w 3019425"/>
              <a:gd name="connsiteY24" fmla="*/ 2809875 h 3038475"/>
              <a:gd name="connsiteX25" fmla="*/ 314325 w 3019425"/>
              <a:gd name="connsiteY25" fmla="*/ 2962275 h 3038475"/>
              <a:gd name="connsiteX26" fmla="*/ 581025 w 3019425"/>
              <a:gd name="connsiteY26" fmla="*/ 3038475 h 3038475"/>
              <a:gd name="connsiteX27" fmla="*/ 733425 w 3019425"/>
              <a:gd name="connsiteY27" fmla="*/ 2914650 h 3038475"/>
              <a:gd name="connsiteX28" fmla="*/ 971550 w 3019425"/>
              <a:gd name="connsiteY28" fmla="*/ 2705100 h 3038475"/>
              <a:gd name="connsiteX29" fmla="*/ 1152525 w 3019425"/>
              <a:gd name="connsiteY29" fmla="*/ 2524125 h 3038475"/>
              <a:gd name="connsiteX30" fmla="*/ 1323975 w 3019425"/>
              <a:gd name="connsiteY30" fmla="*/ 2390775 h 3038475"/>
              <a:gd name="connsiteX31" fmla="*/ 1619250 w 3019425"/>
              <a:gd name="connsiteY31" fmla="*/ 2228850 h 3038475"/>
              <a:gd name="connsiteX32" fmla="*/ 1914525 w 3019425"/>
              <a:gd name="connsiteY32" fmla="*/ 2047875 h 3038475"/>
              <a:gd name="connsiteX33" fmla="*/ 2085975 w 3019425"/>
              <a:gd name="connsiteY33" fmla="*/ 1885950 h 3038475"/>
              <a:gd name="connsiteX34" fmla="*/ 2543175 w 3019425"/>
              <a:gd name="connsiteY34" fmla="*/ 1590675 h 3038475"/>
              <a:gd name="connsiteX35" fmla="*/ 2886075 w 3019425"/>
              <a:gd name="connsiteY35" fmla="*/ 1323975 h 3038475"/>
              <a:gd name="connsiteX36" fmla="*/ 2971800 w 3019425"/>
              <a:gd name="connsiteY36" fmla="*/ 1162050 h 3038475"/>
              <a:gd name="connsiteX37" fmla="*/ 3019425 w 3019425"/>
              <a:gd name="connsiteY37" fmla="*/ 971550 h 3038475"/>
              <a:gd name="connsiteX38" fmla="*/ 2990850 w 3019425"/>
              <a:gd name="connsiteY38" fmla="*/ 857250 h 3038475"/>
              <a:gd name="connsiteX39" fmla="*/ 2886075 w 3019425"/>
              <a:gd name="connsiteY39" fmla="*/ 733425 h 3038475"/>
              <a:gd name="connsiteX40" fmla="*/ 2667000 w 3019425"/>
              <a:gd name="connsiteY40" fmla="*/ 523875 h 3038475"/>
              <a:gd name="connsiteX41" fmla="*/ 2257425 w 3019425"/>
              <a:gd name="connsiteY41" fmla="*/ 323850 h 3038475"/>
              <a:gd name="connsiteX42" fmla="*/ 1962150 w 3019425"/>
              <a:gd name="connsiteY42" fmla="*/ 161925 h 3038475"/>
              <a:gd name="connsiteX43" fmla="*/ 1600200 w 3019425"/>
              <a:gd name="connsiteY43" fmla="*/ 0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19425" h="3038475">
                <a:moveTo>
                  <a:pt x="1600200" y="0"/>
                </a:moveTo>
                <a:lnTo>
                  <a:pt x="1504950" y="533400"/>
                </a:lnTo>
                <a:lnTo>
                  <a:pt x="1504950" y="533400"/>
                </a:lnTo>
                <a:lnTo>
                  <a:pt x="1504950" y="552450"/>
                </a:lnTo>
                <a:lnTo>
                  <a:pt x="2124075" y="600075"/>
                </a:lnTo>
                <a:lnTo>
                  <a:pt x="2819400" y="676275"/>
                </a:lnTo>
                <a:lnTo>
                  <a:pt x="2162175" y="600075"/>
                </a:lnTo>
                <a:lnTo>
                  <a:pt x="2066925" y="1171575"/>
                </a:lnTo>
                <a:lnTo>
                  <a:pt x="1809750" y="1343025"/>
                </a:lnTo>
                <a:lnTo>
                  <a:pt x="1685925" y="1438275"/>
                </a:lnTo>
                <a:lnTo>
                  <a:pt x="1571625" y="1428750"/>
                </a:lnTo>
                <a:lnTo>
                  <a:pt x="1371600" y="1533525"/>
                </a:lnTo>
                <a:lnTo>
                  <a:pt x="1285875" y="1638300"/>
                </a:lnTo>
                <a:lnTo>
                  <a:pt x="1181100" y="1704975"/>
                </a:lnTo>
                <a:lnTo>
                  <a:pt x="1019175" y="1800225"/>
                </a:lnTo>
                <a:lnTo>
                  <a:pt x="857250" y="1990725"/>
                </a:lnTo>
                <a:lnTo>
                  <a:pt x="790575" y="2000250"/>
                </a:lnTo>
                <a:lnTo>
                  <a:pt x="600075" y="2105025"/>
                </a:lnTo>
                <a:lnTo>
                  <a:pt x="552450" y="2209800"/>
                </a:lnTo>
                <a:lnTo>
                  <a:pt x="457200" y="2171700"/>
                </a:lnTo>
                <a:lnTo>
                  <a:pt x="285750" y="2409825"/>
                </a:lnTo>
                <a:lnTo>
                  <a:pt x="304800" y="2400300"/>
                </a:lnTo>
                <a:lnTo>
                  <a:pt x="142875" y="2609850"/>
                </a:lnTo>
                <a:lnTo>
                  <a:pt x="133350" y="2638425"/>
                </a:lnTo>
                <a:lnTo>
                  <a:pt x="0" y="2809875"/>
                </a:lnTo>
                <a:lnTo>
                  <a:pt x="314325" y="2962275"/>
                </a:lnTo>
                <a:lnTo>
                  <a:pt x="581025" y="3038475"/>
                </a:lnTo>
                <a:lnTo>
                  <a:pt x="733425" y="2914650"/>
                </a:lnTo>
                <a:lnTo>
                  <a:pt x="971550" y="2705100"/>
                </a:lnTo>
                <a:lnTo>
                  <a:pt x="1152525" y="2524125"/>
                </a:lnTo>
                <a:lnTo>
                  <a:pt x="1323975" y="2390775"/>
                </a:lnTo>
                <a:lnTo>
                  <a:pt x="1619250" y="2228850"/>
                </a:lnTo>
                <a:lnTo>
                  <a:pt x="1914525" y="2047875"/>
                </a:lnTo>
                <a:lnTo>
                  <a:pt x="2085975" y="1885950"/>
                </a:lnTo>
                <a:lnTo>
                  <a:pt x="2543175" y="1590675"/>
                </a:lnTo>
                <a:lnTo>
                  <a:pt x="2886075" y="1323975"/>
                </a:lnTo>
                <a:lnTo>
                  <a:pt x="2971800" y="1162050"/>
                </a:lnTo>
                <a:lnTo>
                  <a:pt x="3019425" y="971550"/>
                </a:lnTo>
                <a:lnTo>
                  <a:pt x="2990850" y="857250"/>
                </a:lnTo>
                <a:lnTo>
                  <a:pt x="2886075" y="733425"/>
                </a:lnTo>
                <a:lnTo>
                  <a:pt x="2667000" y="523875"/>
                </a:lnTo>
                <a:lnTo>
                  <a:pt x="2257425" y="323850"/>
                </a:lnTo>
                <a:lnTo>
                  <a:pt x="1962150" y="161925"/>
                </a:lnTo>
                <a:lnTo>
                  <a:pt x="1600200" y="0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9630" y="2814682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3180" y="2301839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15275" y="4263327"/>
            <a:ext cx="550017" cy="430887"/>
          </a:xfrm>
          <a:prstGeom prst="rect">
            <a:avLst/>
          </a:prstGeom>
          <a:noFill/>
          <a:ln cap="rnd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B3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71372" y="4572000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18614" y="4950651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4570" y="4272714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4756" y="3634266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3075710" y="3782973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184545" y="2514123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7878556" y="3961391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ELEVEN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156" y="91687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</a:t>
            </a:r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 blocks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96119" y="27277"/>
            <a:ext cx="4608321" cy="8377237"/>
          </a:xfrm>
          <a:prstGeom prst="rect">
            <a:avLst/>
          </a:prstGeom>
          <a:effectLst>
            <a:glow rad="127000">
              <a:schemeClr val="accent4">
                <a:alpha val="9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6355">
            <a:off x="9322048" y="2064834"/>
            <a:ext cx="735589" cy="7642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94911" y="6125236"/>
            <a:ext cx="1900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Deerfield Village Drive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 rot="2256632">
            <a:off x="1960986" y="5647030"/>
            <a:ext cx="1900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Deerfield Village Drive</a:t>
            </a:r>
            <a:endParaRPr lang="en-US" sz="1200" b="1" dirty="0"/>
          </a:p>
        </p:txBody>
      </p:sp>
      <p:sp>
        <p:nvSpPr>
          <p:cNvPr id="9" name="Freeform 8"/>
          <p:cNvSpPr/>
          <p:nvPr/>
        </p:nvSpPr>
        <p:spPr>
          <a:xfrm>
            <a:off x="1924050" y="2647950"/>
            <a:ext cx="2162175" cy="2238375"/>
          </a:xfrm>
          <a:custGeom>
            <a:avLst/>
            <a:gdLst>
              <a:gd name="connsiteX0" fmla="*/ 0 w 2162175"/>
              <a:gd name="connsiteY0" fmla="*/ 1371600 h 2238375"/>
              <a:gd name="connsiteX1" fmla="*/ 238125 w 2162175"/>
              <a:gd name="connsiteY1" fmla="*/ 1143000 h 2238375"/>
              <a:gd name="connsiteX2" fmla="*/ 476250 w 2162175"/>
              <a:gd name="connsiteY2" fmla="*/ 914400 h 2238375"/>
              <a:gd name="connsiteX3" fmla="*/ 885825 w 2162175"/>
              <a:gd name="connsiteY3" fmla="*/ 581025 h 2238375"/>
              <a:gd name="connsiteX4" fmla="*/ 1066800 w 2162175"/>
              <a:gd name="connsiteY4" fmla="*/ 438150 h 2238375"/>
              <a:gd name="connsiteX5" fmla="*/ 1343025 w 2162175"/>
              <a:gd name="connsiteY5" fmla="*/ 285750 h 2238375"/>
              <a:gd name="connsiteX6" fmla="*/ 1590675 w 2162175"/>
              <a:gd name="connsiteY6" fmla="*/ 161925 h 2238375"/>
              <a:gd name="connsiteX7" fmla="*/ 1905000 w 2162175"/>
              <a:gd name="connsiteY7" fmla="*/ 0 h 2238375"/>
              <a:gd name="connsiteX8" fmla="*/ 1971675 w 2162175"/>
              <a:gd name="connsiteY8" fmla="*/ 342900 h 2238375"/>
              <a:gd name="connsiteX9" fmla="*/ 2047875 w 2162175"/>
              <a:gd name="connsiteY9" fmla="*/ 781050 h 2238375"/>
              <a:gd name="connsiteX10" fmla="*/ 2162175 w 2162175"/>
              <a:gd name="connsiteY10" fmla="*/ 1304925 h 2238375"/>
              <a:gd name="connsiteX11" fmla="*/ 2124075 w 2162175"/>
              <a:gd name="connsiteY11" fmla="*/ 1276350 h 2238375"/>
              <a:gd name="connsiteX12" fmla="*/ 1695450 w 2162175"/>
              <a:gd name="connsiteY12" fmla="*/ 1390650 h 2238375"/>
              <a:gd name="connsiteX13" fmla="*/ 1371600 w 2162175"/>
              <a:gd name="connsiteY13" fmla="*/ 1476375 h 2238375"/>
              <a:gd name="connsiteX14" fmla="*/ 1247775 w 2162175"/>
              <a:gd name="connsiteY14" fmla="*/ 1514475 h 2238375"/>
              <a:gd name="connsiteX15" fmla="*/ 1285875 w 2162175"/>
              <a:gd name="connsiteY15" fmla="*/ 1504950 h 2238375"/>
              <a:gd name="connsiteX16" fmla="*/ 1028700 w 2162175"/>
              <a:gd name="connsiteY16" fmla="*/ 1704975 h 2238375"/>
              <a:gd name="connsiteX17" fmla="*/ 752475 w 2162175"/>
              <a:gd name="connsiteY17" fmla="*/ 1905000 h 2238375"/>
              <a:gd name="connsiteX18" fmla="*/ 609600 w 2162175"/>
              <a:gd name="connsiteY18" fmla="*/ 2057400 h 2238375"/>
              <a:gd name="connsiteX19" fmla="*/ 428625 w 2162175"/>
              <a:gd name="connsiteY19" fmla="*/ 2238375 h 2238375"/>
              <a:gd name="connsiteX20" fmla="*/ 257175 w 2162175"/>
              <a:gd name="connsiteY20" fmla="*/ 2019300 h 2238375"/>
              <a:gd name="connsiteX21" fmla="*/ 76200 w 2162175"/>
              <a:gd name="connsiteY21" fmla="*/ 1724025 h 2238375"/>
              <a:gd name="connsiteX22" fmla="*/ 0 w 2162175"/>
              <a:gd name="connsiteY22" fmla="*/ 137160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62175" h="2238375">
                <a:moveTo>
                  <a:pt x="0" y="1371600"/>
                </a:moveTo>
                <a:lnTo>
                  <a:pt x="238125" y="1143000"/>
                </a:lnTo>
                <a:lnTo>
                  <a:pt x="476250" y="914400"/>
                </a:lnTo>
                <a:lnTo>
                  <a:pt x="885825" y="581025"/>
                </a:lnTo>
                <a:lnTo>
                  <a:pt x="1066800" y="438150"/>
                </a:lnTo>
                <a:lnTo>
                  <a:pt x="1343025" y="285750"/>
                </a:lnTo>
                <a:lnTo>
                  <a:pt x="1590675" y="161925"/>
                </a:lnTo>
                <a:lnTo>
                  <a:pt x="1905000" y="0"/>
                </a:lnTo>
                <a:lnTo>
                  <a:pt x="1971675" y="342900"/>
                </a:lnTo>
                <a:lnTo>
                  <a:pt x="2047875" y="781050"/>
                </a:lnTo>
                <a:lnTo>
                  <a:pt x="2162175" y="1304925"/>
                </a:lnTo>
                <a:lnTo>
                  <a:pt x="2124075" y="1276350"/>
                </a:lnTo>
                <a:lnTo>
                  <a:pt x="1695450" y="1390650"/>
                </a:lnTo>
                <a:lnTo>
                  <a:pt x="1371600" y="1476375"/>
                </a:lnTo>
                <a:lnTo>
                  <a:pt x="1247775" y="1514475"/>
                </a:lnTo>
                <a:lnTo>
                  <a:pt x="1285875" y="1504950"/>
                </a:lnTo>
                <a:lnTo>
                  <a:pt x="1028700" y="1704975"/>
                </a:lnTo>
                <a:lnTo>
                  <a:pt x="752475" y="1905000"/>
                </a:lnTo>
                <a:lnTo>
                  <a:pt x="609600" y="2057400"/>
                </a:lnTo>
                <a:lnTo>
                  <a:pt x="428625" y="2238375"/>
                </a:lnTo>
                <a:lnTo>
                  <a:pt x="257175" y="2019300"/>
                </a:lnTo>
                <a:lnTo>
                  <a:pt x="76200" y="1724025"/>
                </a:lnTo>
                <a:lnTo>
                  <a:pt x="0" y="1371600"/>
                </a:lnTo>
                <a:close/>
              </a:path>
            </a:pathLst>
          </a:custGeom>
          <a:solidFill>
            <a:srgbClr val="0070C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3248574" y="2958188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36434" y="3087153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371725" y="3914775"/>
            <a:ext cx="1771650" cy="2228850"/>
          </a:xfrm>
          <a:custGeom>
            <a:avLst/>
            <a:gdLst>
              <a:gd name="connsiteX0" fmla="*/ 0 w 1771650"/>
              <a:gd name="connsiteY0" fmla="*/ 952500 h 2228850"/>
              <a:gd name="connsiteX1" fmla="*/ 295275 w 1771650"/>
              <a:gd name="connsiteY1" fmla="*/ 666750 h 2228850"/>
              <a:gd name="connsiteX2" fmla="*/ 571500 w 1771650"/>
              <a:gd name="connsiteY2" fmla="*/ 457200 h 2228850"/>
              <a:gd name="connsiteX3" fmla="*/ 828675 w 1771650"/>
              <a:gd name="connsiteY3" fmla="*/ 257175 h 2228850"/>
              <a:gd name="connsiteX4" fmla="*/ 1200150 w 1771650"/>
              <a:gd name="connsiteY4" fmla="*/ 123825 h 2228850"/>
              <a:gd name="connsiteX5" fmla="*/ 1695450 w 1771650"/>
              <a:gd name="connsiteY5" fmla="*/ 0 h 2228850"/>
              <a:gd name="connsiteX6" fmla="*/ 1743075 w 1771650"/>
              <a:gd name="connsiteY6" fmla="*/ 209550 h 2228850"/>
              <a:gd name="connsiteX7" fmla="*/ 1762125 w 1771650"/>
              <a:gd name="connsiteY7" fmla="*/ 552450 h 2228850"/>
              <a:gd name="connsiteX8" fmla="*/ 1771650 w 1771650"/>
              <a:gd name="connsiteY8" fmla="*/ 952500 h 2228850"/>
              <a:gd name="connsiteX9" fmla="*/ 1752600 w 1771650"/>
              <a:gd name="connsiteY9" fmla="*/ 1190625 h 2228850"/>
              <a:gd name="connsiteX10" fmla="*/ 1695450 w 1771650"/>
              <a:gd name="connsiteY10" fmla="*/ 1704975 h 2228850"/>
              <a:gd name="connsiteX11" fmla="*/ 1676400 w 1771650"/>
              <a:gd name="connsiteY11" fmla="*/ 1838325 h 2228850"/>
              <a:gd name="connsiteX12" fmla="*/ 1533525 w 1771650"/>
              <a:gd name="connsiteY12" fmla="*/ 2228850 h 2228850"/>
              <a:gd name="connsiteX13" fmla="*/ 1190625 w 1771650"/>
              <a:gd name="connsiteY13" fmla="*/ 2066925 h 2228850"/>
              <a:gd name="connsiteX14" fmla="*/ 1000125 w 1771650"/>
              <a:gd name="connsiteY14" fmla="*/ 1933575 h 2228850"/>
              <a:gd name="connsiteX15" fmla="*/ 971550 w 1771650"/>
              <a:gd name="connsiteY15" fmla="*/ 1905000 h 2228850"/>
              <a:gd name="connsiteX16" fmla="*/ 342900 w 1771650"/>
              <a:gd name="connsiteY16" fmla="*/ 1409700 h 2228850"/>
              <a:gd name="connsiteX17" fmla="*/ 76200 w 1771650"/>
              <a:gd name="connsiteY17" fmla="*/ 1114425 h 2228850"/>
              <a:gd name="connsiteX18" fmla="*/ 0 w 1771650"/>
              <a:gd name="connsiteY18" fmla="*/ 95250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71650" h="2228850">
                <a:moveTo>
                  <a:pt x="0" y="952500"/>
                </a:moveTo>
                <a:lnTo>
                  <a:pt x="295275" y="666750"/>
                </a:lnTo>
                <a:lnTo>
                  <a:pt x="571500" y="457200"/>
                </a:lnTo>
                <a:lnTo>
                  <a:pt x="828675" y="257175"/>
                </a:lnTo>
                <a:lnTo>
                  <a:pt x="1200150" y="123825"/>
                </a:lnTo>
                <a:lnTo>
                  <a:pt x="1695450" y="0"/>
                </a:lnTo>
                <a:lnTo>
                  <a:pt x="1743075" y="209550"/>
                </a:lnTo>
                <a:lnTo>
                  <a:pt x="1762125" y="552450"/>
                </a:lnTo>
                <a:lnTo>
                  <a:pt x="1771650" y="952500"/>
                </a:lnTo>
                <a:lnTo>
                  <a:pt x="1752600" y="1190625"/>
                </a:lnTo>
                <a:lnTo>
                  <a:pt x="1695450" y="1704975"/>
                </a:lnTo>
                <a:lnTo>
                  <a:pt x="1676400" y="1838325"/>
                </a:lnTo>
                <a:lnTo>
                  <a:pt x="1533525" y="2228850"/>
                </a:lnTo>
                <a:lnTo>
                  <a:pt x="1190625" y="2066925"/>
                </a:lnTo>
                <a:lnTo>
                  <a:pt x="1000125" y="1933575"/>
                </a:lnTo>
                <a:lnTo>
                  <a:pt x="971550" y="1905000"/>
                </a:lnTo>
                <a:lnTo>
                  <a:pt x="342900" y="1409700"/>
                </a:lnTo>
                <a:lnTo>
                  <a:pt x="76200" y="1114425"/>
                </a:lnTo>
                <a:lnTo>
                  <a:pt x="0" y="952500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38575" y="2171700"/>
            <a:ext cx="1743075" cy="4171950"/>
          </a:xfrm>
          <a:custGeom>
            <a:avLst/>
            <a:gdLst>
              <a:gd name="connsiteX0" fmla="*/ 0 w 1743075"/>
              <a:gd name="connsiteY0" fmla="*/ 447675 h 4171950"/>
              <a:gd name="connsiteX1" fmla="*/ 142875 w 1743075"/>
              <a:gd name="connsiteY1" fmla="*/ 1343025 h 4171950"/>
              <a:gd name="connsiteX2" fmla="*/ 247650 w 1743075"/>
              <a:gd name="connsiteY2" fmla="*/ 1847850 h 4171950"/>
              <a:gd name="connsiteX3" fmla="*/ 323850 w 1743075"/>
              <a:gd name="connsiteY3" fmla="*/ 2228850 h 4171950"/>
              <a:gd name="connsiteX4" fmla="*/ 295275 w 1743075"/>
              <a:gd name="connsiteY4" fmla="*/ 2143125 h 4171950"/>
              <a:gd name="connsiteX5" fmla="*/ 323850 w 1743075"/>
              <a:gd name="connsiteY5" fmla="*/ 2609850 h 4171950"/>
              <a:gd name="connsiteX6" fmla="*/ 285750 w 1743075"/>
              <a:gd name="connsiteY6" fmla="*/ 3143250 h 4171950"/>
              <a:gd name="connsiteX7" fmla="*/ 200025 w 1743075"/>
              <a:gd name="connsiteY7" fmla="*/ 3657600 h 4171950"/>
              <a:gd name="connsiteX8" fmla="*/ 95250 w 1743075"/>
              <a:gd name="connsiteY8" fmla="*/ 3933825 h 4171950"/>
              <a:gd name="connsiteX9" fmla="*/ 276225 w 1743075"/>
              <a:gd name="connsiteY9" fmla="*/ 4029075 h 4171950"/>
              <a:gd name="connsiteX10" fmla="*/ 542925 w 1743075"/>
              <a:gd name="connsiteY10" fmla="*/ 4095750 h 4171950"/>
              <a:gd name="connsiteX11" fmla="*/ 666750 w 1743075"/>
              <a:gd name="connsiteY11" fmla="*/ 4114800 h 4171950"/>
              <a:gd name="connsiteX12" fmla="*/ 1181100 w 1743075"/>
              <a:gd name="connsiteY12" fmla="*/ 4171950 h 4171950"/>
              <a:gd name="connsiteX13" fmla="*/ 1533525 w 1743075"/>
              <a:gd name="connsiteY13" fmla="*/ 4124325 h 4171950"/>
              <a:gd name="connsiteX14" fmla="*/ 1743075 w 1743075"/>
              <a:gd name="connsiteY14" fmla="*/ 4105275 h 4171950"/>
              <a:gd name="connsiteX15" fmla="*/ 1724025 w 1743075"/>
              <a:gd name="connsiteY15" fmla="*/ 3495675 h 4171950"/>
              <a:gd name="connsiteX16" fmla="*/ 1714500 w 1743075"/>
              <a:gd name="connsiteY16" fmla="*/ 2752725 h 4171950"/>
              <a:gd name="connsiteX17" fmla="*/ 1685925 w 1743075"/>
              <a:gd name="connsiteY17" fmla="*/ 1885950 h 4171950"/>
              <a:gd name="connsiteX18" fmla="*/ 1685925 w 1743075"/>
              <a:gd name="connsiteY18" fmla="*/ 1666875 h 4171950"/>
              <a:gd name="connsiteX19" fmla="*/ 1609725 w 1743075"/>
              <a:gd name="connsiteY19" fmla="*/ 1076325 h 4171950"/>
              <a:gd name="connsiteX20" fmla="*/ 1485900 w 1743075"/>
              <a:gd name="connsiteY20" fmla="*/ 0 h 4171950"/>
              <a:gd name="connsiteX21" fmla="*/ 1057275 w 1743075"/>
              <a:gd name="connsiteY21" fmla="*/ 85725 h 4171950"/>
              <a:gd name="connsiteX22" fmla="*/ 838200 w 1743075"/>
              <a:gd name="connsiteY22" fmla="*/ 142875 h 4171950"/>
              <a:gd name="connsiteX23" fmla="*/ 809625 w 1743075"/>
              <a:gd name="connsiteY23" fmla="*/ 361950 h 4171950"/>
              <a:gd name="connsiteX24" fmla="*/ 809625 w 1743075"/>
              <a:gd name="connsiteY24" fmla="*/ 361950 h 4171950"/>
              <a:gd name="connsiteX25" fmla="*/ 685800 w 1743075"/>
              <a:gd name="connsiteY25" fmla="*/ 409575 h 4171950"/>
              <a:gd name="connsiteX26" fmla="*/ 657225 w 1743075"/>
              <a:gd name="connsiteY26" fmla="*/ 419100 h 4171950"/>
              <a:gd name="connsiteX27" fmla="*/ 533400 w 1743075"/>
              <a:gd name="connsiteY27" fmla="*/ 257175 h 4171950"/>
              <a:gd name="connsiteX28" fmla="*/ 0 w 1743075"/>
              <a:gd name="connsiteY28" fmla="*/ 447675 h 41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3075" h="4171950">
                <a:moveTo>
                  <a:pt x="0" y="447675"/>
                </a:moveTo>
                <a:lnTo>
                  <a:pt x="142875" y="1343025"/>
                </a:lnTo>
                <a:lnTo>
                  <a:pt x="247650" y="1847850"/>
                </a:lnTo>
                <a:lnTo>
                  <a:pt x="323850" y="2228850"/>
                </a:lnTo>
                <a:lnTo>
                  <a:pt x="295275" y="2143125"/>
                </a:lnTo>
                <a:lnTo>
                  <a:pt x="323850" y="2609850"/>
                </a:lnTo>
                <a:lnTo>
                  <a:pt x="285750" y="3143250"/>
                </a:lnTo>
                <a:lnTo>
                  <a:pt x="200025" y="3657600"/>
                </a:lnTo>
                <a:lnTo>
                  <a:pt x="95250" y="3933825"/>
                </a:lnTo>
                <a:lnTo>
                  <a:pt x="276225" y="4029075"/>
                </a:lnTo>
                <a:lnTo>
                  <a:pt x="542925" y="4095750"/>
                </a:lnTo>
                <a:lnTo>
                  <a:pt x="666750" y="4114800"/>
                </a:lnTo>
                <a:lnTo>
                  <a:pt x="1181100" y="4171950"/>
                </a:lnTo>
                <a:lnTo>
                  <a:pt x="1533525" y="4124325"/>
                </a:lnTo>
                <a:lnTo>
                  <a:pt x="1743075" y="4105275"/>
                </a:lnTo>
                <a:lnTo>
                  <a:pt x="1724025" y="3495675"/>
                </a:lnTo>
                <a:lnTo>
                  <a:pt x="1714500" y="2752725"/>
                </a:lnTo>
                <a:lnTo>
                  <a:pt x="1685925" y="1885950"/>
                </a:lnTo>
                <a:lnTo>
                  <a:pt x="1685925" y="1666875"/>
                </a:lnTo>
                <a:lnTo>
                  <a:pt x="1609725" y="1076325"/>
                </a:lnTo>
                <a:lnTo>
                  <a:pt x="1485900" y="0"/>
                </a:lnTo>
                <a:lnTo>
                  <a:pt x="1057275" y="85725"/>
                </a:lnTo>
                <a:lnTo>
                  <a:pt x="838200" y="142875"/>
                </a:lnTo>
                <a:lnTo>
                  <a:pt x="809625" y="361950"/>
                </a:lnTo>
                <a:lnTo>
                  <a:pt x="809625" y="361950"/>
                </a:lnTo>
                <a:lnTo>
                  <a:pt x="685800" y="409575"/>
                </a:lnTo>
                <a:lnTo>
                  <a:pt x="657225" y="419100"/>
                </a:lnTo>
                <a:lnTo>
                  <a:pt x="533400" y="257175"/>
                </a:lnTo>
                <a:lnTo>
                  <a:pt x="0" y="447675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88650" y="4677961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89863" y="2553187"/>
            <a:ext cx="550017" cy="430887"/>
          </a:xfrm>
          <a:prstGeom prst="rect">
            <a:avLst/>
          </a:prstGeom>
          <a:noFill/>
          <a:ln cap="rnd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B3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115050" y="2095500"/>
            <a:ext cx="2019300" cy="2209800"/>
          </a:xfrm>
          <a:custGeom>
            <a:avLst/>
            <a:gdLst>
              <a:gd name="connsiteX0" fmla="*/ 0 w 2019300"/>
              <a:gd name="connsiteY0" fmla="*/ 66675 h 2209800"/>
              <a:gd name="connsiteX1" fmla="*/ 0 w 2019300"/>
              <a:gd name="connsiteY1" fmla="*/ 66675 h 2209800"/>
              <a:gd name="connsiteX2" fmla="*/ 114300 w 2019300"/>
              <a:gd name="connsiteY2" fmla="*/ 476250 h 2209800"/>
              <a:gd name="connsiteX3" fmla="*/ 142875 w 2019300"/>
              <a:gd name="connsiteY3" fmla="*/ 942975 h 2209800"/>
              <a:gd name="connsiteX4" fmla="*/ 161925 w 2019300"/>
              <a:gd name="connsiteY4" fmla="*/ 971550 h 2209800"/>
              <a:gd name="connsiteX5" fmla="*/ 904875 w 2019300"/>
              <a:gd name="connsiteY5" fmla="*/ 1009650 h 2209800"/>
              <a:gd name="connsiteX6" fmla="*/ 1247775 w 2019300"/>
              <a:gd name="connsiteY6" fmla="*/ 1076325 h 2209800"/>
              <a:gd name="connsiteX7" fmla="*/ 904875 w 2019300"/>
              <a:gd name="connsiteY7" fmla="*/ 1000125 h 2209800"/>
              <a:gd name="connsiteX8" fmla="*/ 876300 w 2019300"/>
              <a:gd name="connsiteY8" fmla="*/ 1276350 h 2209800"/>
              <a:gd name="connsiteX9" fmla="*/ 857250 w 2019300"/>
              <a:gd name="connsiteY9" fmla="*/ 1571625 h 2209800"/>
              <a:gd name="connsiteX10" fmla="*/ 828675 w 2019300"/>
              <a:gd name="connsiteY10" fmla="*/ 1790700 h 2209800"/>
              <a:gd name="connsiteX11" fmla="*/ 885825 w 2019300"/>
              <a:gd name="connsiteY11" fmla="*/ 2114550 h 2209800"/>
              <a:gd name="connsiteX12" fmla="*/ 914400 w 2019300"/>
              <a:gd name="connsiteY12" fmla="*/ 2209800 h 2209800"/>
              <a:gd name="connsiteX13" fmla="*/ 1181100 w 2019300"/>
              <a:gd name="connsiteY13" fmla="*/ 2085975 h 2209800"/>
              <a:gd name="connsiteX14" fmla="*/ 1304925 w 2019300"/>
              <a:gd name="connsiteY14" fmla="*/ 2000250 h 2209800"/>
              <a:gd name="connsiteX15" fmla="*/ 1409700 w 2019300"/>
              <a:gd name="connsiteY15" fmla="*/ 1771650 h 2209800"/>
              <a:gd name="connsiteX16" fmla="*/ 1543050 w 2019300"/>
              <a:gd name="connsiteY16" fmla="*/ 1428750 h 2209800"/>
              <a:gd name="connsiteX17" fmla="*/ 1619250 w 2019300"/>
              <a:gd name="connsiteY17" fmla="*/ 1123950 h 2209800"/>
              <a:gd name="connsiteX18" fmla="*/ 1676400 w 2019300"/>
              <a:gd name="connsiteY18" fmla="*/ 1028700 h 2209800"/>
              <a:gd name="connsiteX19" fmla="*/ 1790700 w 2019300"/>
              <a:gd name="connsiteY19" fmla="*/ 666750 h 2209800"/>
              <a:gd name="connsiteX20" fmla="*/ 1771650 w 2019300"/>
              <a:gd name="connsiteY20" fmla="*/ 590550 h 2209800"/>
              <a:gd name="connsiteX21" fmla="*/ 1733550 w 2019300"/>
              <a:gd name="connsiteY21" fmla="*/ 552450 h 2209800"/>
              <a:gd name="connsiteX22" fmla="*/ 2019300 w 2019300"/>
              <a:gd name="connsiteY22" fmla="*/ 400050 h 2209800"/>
              <a:gd name="connsiteX23" fmla="*/ 1905000 w 2019300"/>
              <a:gd name="connsiteY23" fmla="*/ 276225 h 2209800"/>
              <a:gd name="connsiteX24" fmla="*/ 1590675 w 2019300"/>
              <a:gd name="connsiteY24" fmla="*/ 200025 h 2209800"/>
              <a:gd name="connsiteX25" fmla="*/ 1190625 w 2019300"/>
              <a:gd name="connsiteY25" fmla="*/ 104775 h 2209800"/>
              <a:gd name="connsiteX26" fmla="*/ 819150 w 2019300"/>
              <a:gd name="connsiteY26" fmla="*/ 47625 h 2209800"/>
              <a:gd name="connsiteX27" fmla="*/ 409575 w 2019300"/>
              <a:gd name="connsiteY27" fmla="*/ 0 h 2209800"/>
              <a:gd name="connsiteX28" fmla="*/ 219075 w 2019300"/>
              <a:gd name="connsiteY28" fmla="*/ 0 h 2209800"/>
              <a:gd name="connsiteX29" fmla="*/ 0 w 2019300"/>
              <a:gd name="connsiteY29" fmla="*/ 66675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19300" h="2209800">
                <a:moveTo>
                  <a:pt x="0" y="66675"/>
                </a:moveTo>
                <a:lnTo>
                  <a:pt x="0" y="66675"/>
                </a:lnTo>
                <a:lnTo>
                  <a:pt x="114300" y="476250"/>
                </a:lnTo>
                <a:lnTo>
                  <a:pt x="142875" y="942975"/>
                </a:lnTo>
                <a:lnTo>
                  <a:pt x="161925" y="971550"/>
                </a:lnTo>
                <a:lnTo>
                  <a:pt x="904875" y="1009650"/>
                </a:lnTo>
                <a:lnTo>
                  <a:pt x="1247775" y="1076325"/>
                </a:lnTo>
                <a:lnTo>
                  <a:pt x="904875" y="1000125"/>
                </a:lnTo>
                <a:lnTo>
                  <a:pt x="876300" y="1276350"/>
                </a:lnTo>
                <a:lnTo>
                  <a:pt x="857250" y="1571625"/>
                </a:lnTo>
                <a:lnTo>
                  <a:pt x="828675" y="1790700"/>
                </a:lnTo>
                <a:lnTo>
                  <a:pt x="885825" y="2114550"/>
                </a:lnTo>
                <a:lnTo>
                  <a:pt x="914400" y="2209800"/>
                </a:lnTo>
                <a:lnTo>
                  <a:pt x="1181100" y="2085975"/>
                </a:lnTo>
                <a:lnTo>
                  <a:pt x="1304925" y="2000250"/>
                </a:lnTo>
                <a:lnTo>
                  <a:pt x="1409700" y="1771650"/>
                </a:lnTo>
                <a:lnTo>
                  <a:pt x="1543050" y="1428750"/>
                </a:lnTo>
                <a:lnTo>
                  <a:pt x="1619250" y="1123950"/>
                </a:lnTo>
                <a:lnTo>
                  <a:pt x="1676400" y="1028700"/>
                </a:lnTo>
                <a:lnTo>
                  <a:pt x="1790700" y="666750"/>
                </a:lnTo>
                <a:lnTo>
                  <a:pt x="1771650" y="590550"/>
                </a:lnTo>
                <a:lnTo>
                  <a:pt x="1733550" y="552450"/>
                </a:lnTo>
                <a:lnTo>
                  <a:pt x="2019300" y="400050"/>
                </a:lnTo>
                <a:lnTo>
                  <a:pt x="1905000" y="276225"/>
                </a:lnTo>
                <a:lnTo>
                  <a:pt x="1590675" y="200025"/>
                </a:lnTo>
                <a:lnTo>
                  <a:pt x="1190625" y="104775"/>
                </a:lnTo>
                <a:lnTo>
                  <a:pt x="819150" y="47625"/>
                </a:lnTo>
                <a:lnTo>
                  <a:pt x="409575" y="0"/>
                </a:lnTo>
                <a:lnTo>
                  <a:pt x="219075" y="0"/>
                </a:lnTo>
                <a:lnTo>
                  <a:pt x="0" y="66675"/>
                </a:lnTo>
                <a:close/>
              </a:path>
            </a:pathLst>
          </a:custGeom>
          <a:solidFill>
            <a:schemeClr val="accent2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334000" y="2124075"/>
            <a:ext cx="1704975" cy="4162425"/>
          </a:xfrm>
          <a:custGeom>
            <a:avLst/>
            <a:gdLst>
              <a:gd name="connsiteX0" fmla="*/ 0 w 1704975"/>
              <a:gd name="connsiteY0" fmla="*/ 38100 h 4162425"/>
              <a:gd name="connsiteX1" fmla="*/ 85725 w 1704975"/>
              <a:gd name="connsiteY1" fmla="*/ 733425 h 4162425"/>
              <a:gd name="connsiteX2" fmla="*/ 123825 w 1704975"/>
              <a:gd name="connsiteY2" fmla="*/ 1181100 h 4162425"/>
              <a:gd name="connsiteX3" fmla="*/ 180975 w 1704975"/>
              <a:gd name="connsiteY3" fmla="*/ 1704975 h 4162425"/>
              <a:gd name="connsiteX4" fmla="*/ 190500 w 1704975"/>
              <a:gd name="connsiteY4" fmla="*/ 1952625 h 4162425"/>
              <a:gd name="connsiteX5" fmla="*/ 238125 w 1704975"/>
              <a:gd name="connsiteY5" fmla="*/ 2876550 h 4162425"/>
              <a:gd name="connsiteX6" fmla="*/ 238125 w 1704975"/>
              <a:gd name="connsiteY6" fmla="*/ 3705225 h 4162425"/>
              <a:gd name="connsiteX7" fmla="*/ 238125 w 1704975"/>
              <a:gd name="connsiteY7" fmla="*/ 4162425 h 4162425"/>
              <a:gd name="connsiteX8" fmla="*/ 485775 w 1704975"/>
              <a:gd name="connsiteY8" fmla="*/ 4133850 h 4162425"/>
              <a:gd name="connsiteX9" fmla="*/ 866775 w 1704975"/>
              <a:gd name="connsiteY9" fmla="*/ 4010025 h 4162425"/>
              <a:gd name="connsiteX10" fmla="*/ 809625 w 1704975"/>
              <a:gd name="connsiteY10" fmla="*/ 3562350 h 4162425"/>
              <a:gd name="connsiteX11" fmla="*/ 771525 w 1704975"/>
              <a:gd name="connsiteY11" fmla="*/ 3200400 h 4162425"/>
              <a:gd name="connsiteX12" fmla="*/ 752475 w 1704975"/>
              <a:gd name="connsiteY12" fmla="*/ 3028950 h 4162425"/>
              <a:gd name="connsiteX13" fmla="*/ 762000 w 1704975"/>
              <a:gd name="connsiteY13" fmla="*/ 2524125 h 4162425"/>
              <a:gd name="connsiteX14" fmla="*/ 752475 w 1704975"/>
              <a:gd name="connsiteY14" fmla="*/ 2247900 h 4162425"/>
              <a:gd name="connsiteX15" fmla="*/ 1314450 w 1704975"/>
              <a:gd name="connsiteY15" fmla="*/ 2266950 h 4162425"/>
              <a:gd name="connsiteX16" fmla="*/ 1647825 w 1704975"/>
              <a:gd name="connsiteY16" fmla="*/ 2200275 h 4162425"/>
              <a:gd name="connsiteX17" fmla="*/ 1704975 w 1704975"/>
              <a:gd name="connsiteY17" fmla="*/ 2162175 h 4162425"/>
              <a:gd name="connsiteX18" fmla="*/ 1600200 w 1704975"/>
              <a:gd name="connsiteY18" fmla="*/ 1771650 h 4162425"/>
              <a:gd name="connsiteX19" fmla="*/ 1657350 w 1704975"/>
              <a:gd name="connsiteY19" fmla="*/ 1247775 h 4162425"/>
              <a:gd name="connsiteX20" fmla="*/ 1695450 w 1704975"/>
              <a:gd name="connsiteY20" fmla="*/ 981075 h 4162425"/>
              <a:gd name="connsiteX21" fmla="*/ 914400 w 1704975"/>
              <a:gd name="connsiteY21" fmla="*/ 942975 h 4162425"/>
              <a:gd name="connsiteX22" fmla="*/ 904875 w 1704975"/>
              <a:gd name="connsiteY22" fmla="*/ 723900 h 4162425"/>
              <a:gd name="connsiteX23" fmla="*/ 876300 w 1704975"/>
              <a:gd name="connsiteY23" fmla="*/ 381000 h 4162425"/>
              <a:gd name="connsiteX24" fmla="*/ 790575 w 1704975"/>
              <a:gd name="connsiteY24" fmla="*/ 85725 h 4162425"/>
              <a:gd name="connsiteX25" fmla="*/ 685800 w 1704975"/>
              <a:gd name="connsiteY25" fmla="*/ 123825 h 4162425"/>
              <a:gd name="connsiteX26" fmla="*/ 600075 w 1704975"/>
              <a:gd name="connsiteY26" fmla="*/ 0 h 4162425"/>
              <a:gd name="connsiteX27" fmla="*/ 0 w 1704975"/>
              <a:gd name="connsiteY27" fmla="*/ 38100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04975" h="4162425">
                <a:moveTo>
                  <a:pt x="0" y="38100"/>
                </a:moveTo>
                <a:lnTo>
                  <a:pt x="85725" y="733425"/>
                </a:lnTo>
                <a:lnTo>
                  <a:pt x="123825" y="1181100"/>
                </a:lnTo>
                <a:lnTo>
                  <a:pt x="180975" y="1704975"/>
                </a:lnTo>
                <a:lnTo>
                  <a:pt x="190500" y="1952625"/>
                </a:lnTo>
                <a:lnTo>
                  <a:pt x="238125" y="2876550"/>
                </a:lnTo>
                <a:lnTo>
                  <a:pt x="238125" y="3705225"/>
                </a:lnTo>
                <a:lnTo>
                  <a:pt x="238125" y="4162425"/>
                </a:lnTo>
                <a:lnTo>
                  <a:pt x="485775" y="4133850"/>
                </a:lnTo>
                <a:lnTo>
                  <a:pt x="866775" y="4010025"/>
                </a:lnTo>
                <a:lnTo>
                  <a:pt x="809625" y="3562350"/>
                </a:lnTo>
                <a:lnTo>
                  <a:pt x="771525" y="3200400"/>
                </a:lnTo>
                <a:lnTo>
                  <a:pt x="752475" y="3028950"/>
                </a:lnTo>
                <a:lnTo>
                  <a:pt x="762000" y="2524125"/>
                </a:lnTo>
                <a:lnTo>
                  <a:pt x="752475" y="2247900"/>
                </a:lnTo>
                <a:lnTo>
                  <a:pt x="1314450" y="2266950"/>
                </a:lnTo>
                <a:lnTo>
                  <a:pt x="1647825" y="2200275"/>
                </a:lnTo>
                <a:lnTo>
                  <a:pt x="1704975" y="2162175"/>
                </a:lnTo>
                <a:lnTo>
                  <a:pt x="1600200" y="1771650"/>
                </a:lnTo>
                <a:lnTo>
                  <a:pt x="1657350" y="1247775"/>
                </a:lnTo>
                <a:lnTo>
                  <a:pt x="1695450" y="981075"/>
                </a:lnTo>
                <a:lnTo>
                  <a:pt x="914400" y="942975"/>
                </a:lnTo>
                <a:lnTo>
                  <a:pt x="904875" y="723900"/>
                </a:lnTo>
                <a:lnTo>
                  <a:pt x="876300" y="381000"/>
                </a:lnTo>
                <a:lnTo>
                  <a:pt x="790575" y="85725"/>
                </a:lnTo>
                <a:lnTo>
                  <a:pt x="685800" y="123825"/>
                </a:lnTo>
                <a:lnTo>
                  <a:pt x="600075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372225" y="2438400"/>
            <a:ext cx="2505075" cy="2943225"/>
          </a:xfrm>
          <a:custGeom>
            <a:avLst/>
            <a:gdLst>
              <a:gd name="connsiteX0" fmla="*/ 0 w 2505075"/>
              <a:gd name="connsiteY0" fmla="*/ 2933700 h 2943225"/>
              <a:gd name="connsiteX1" fmla="*/ 9525 w 2505075"/>
              <a:gd name="connsiteY1" fmla="*/ 2638425 h 2943225"/>
              <a:gd name="connsiteX2" fmla="*/ 19050 w 2505075"/>
              <a:gd name="connsiteY2" fmla="*/ 2266950 h 2943225"/>
              <a:gd name="connsiteX3" fmla="*/ 400050 w 2505075"/>
              <a:gd name="connsiteY3" fmla="*/ 2228850 h 2943225"/>
              <a:gd name="connsiteX4" fmla="*/ 781050 w 2505075"/>
              <a:gd name="connsiteY4" fmla="*/ 2143125 h 2943225"/>
              <a:gd name="connsiteX5" fmla="*/ 1181100 w 2505075"/>
              <a:gd name="connsiteY5" fmla="*/ 1990725 h 2943225"/>
              <a:gd name="connsiteX6" fmla="*/ 1238250 w 2505075"/>
              <a:gd name="connsiteY6" fmla="*/ 1914525 h 2943225"/>
              <a:gd name="connsiteX7" fmla="*/ 1333500 w 2505075"/>
              <a:gd name="connsiteY7" fmla="*/ 1724025 h 2943225"/>
              <a:gd name="connsiteX8" fmla="*/ 1362075 w 2505075"/>
              <a:gd name="connsiteY8" fmla="*/ 1600200 h 2943225"/>
              <a:gd name="connsiteX9" fmla="*/ 1657350 w 2505075"/>
              <a:gd name="connsiteY9" fmla="*/ 838200 h 2943225"/>
              <a:gd name="connsiteX10" fmla="*/ 1800225 w 2505075"/>
              <a:gd name="connsiteY10" fmla="*/ 428625 h 2943225"/>
              <a:gd name="connsiteX11" fmla="*/ 1838325 w 2505075"/>
              <a:gd name="connsiteY11" fmla="*/ 323850 h 2943225"/>
              <a:gd name="connsiteX12" fmla="*/ 1781175 w 2505075"/>
              <a:gd name="connsiteY12" fmla="*/ 76200 h 2943225"/>
              <a:gd name="connsiteX13" fmla="*/ 1895475 w 2505075"/>
              <a:gd name="connsiteY13" fmla="*/ 0 h 2943225"/>
              <a:gd name="connsiteX14" fmla="*/ 2505075 w 2505075"/>
              <a:gd name="connsiteY14" fmla="*/ 295275 h 2943225"/>
              <a:gd name="connsiteX15" fmla="*/ 2343150 w 2505075"/>
              <a:gd name="connsiteY15" fmla="*/ 685800 h 2943225"/>
              <a:gd name="connsiteX16" fmla="*/ 2000250 w 2505075"/>
              <a:gd name="connsiteY16" fmla="*/ 1504950 h 2943225"/>
              <a:gd name="connsiteX17" fmla="*/ 1600200 w 2505075"/>
              <a:gd name="connsiteY17" fmla="*/ 2514600 h 2943225"/>
              <a:gd name="connsiteX18" fmla="*/ 1533525 w 2505075"/>
              <a:gd name="connsiteY18" fmla="*/ 2619375 h 2943225"/>
              <a:gd name="connsiteX19" fmla="*/ 1247775 w 2505075"/>
              <a:gd name="connsiteY19" fmla="*/ 2705100 h 2943225"/>
              <a:gd name="connsiteX20" fmla="*/ 962025 w 2505075"/>
              <a:gd name="connsiteY20" fmla="*/ 2800350 h 2943225"/>
              <a:gd name="connsiteX21" fmla="*/ 581025 w 2505075"/>
              <a:gd name="connsiteY21" fmla="*/ 2876550 h 2943225"/>
              <a:gd name="connsiteX22" fmla="*/ 333375 w 2505075"/>
              <a:gd name="connsiteY22" fmla="*/ 2943225 h 2943225"/>
              <a:gd name="connsiteX23" fmla="*/ 0 w 2505075"/>
              <a:gd name="connsiteY23" fmla="*/ 2933700 h 294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05075" h="2943225">
                <a:moveTo>
                  <a:pt x="0" y="2933700"/>
                </a:moveTo>
                <a:lnTo>
                  <a:pt x="9525" y="2638425"/>
                </a:lnTo>
                <a:lnTo>
                  <a:pt x="19050" y="2266950"/>
                </a:lnTo>
                <a:lnTo>
                  <a:pt x="400050" y="2228850"/>
                </a:lnTo>
                <a:lnTo>
                  <a:pt x="781050" y="2143125"/>
                </a:lnTo>
                <a:lnTo>
                  <a:pt x="1181100" y="1990725"/>
                </a:lnTo>
                <a:lnTo>
                  <a:pt x="1238250" y="1914525"/>
                </a:lnTo>
                <a:lnTo>
                  <a:pt x="1333500" y="1724025"/>
                </a:lnTo>
                <a:lnTo>
                  <a:pt x="1362075" y="1600200"/>
                </a:lnTo>
                <a:lnTo>
                  <a:pt x="1657350" y="838200"/>
                </a:lnTo>
                <a:lnTo>
                  <a:pt x="1800225" y="428625"/>
                </a:lnTo>
                <a:lnTo>
                  <a:pt x="1838325" y="323850"/>
                </a:lnTo>
                <a:lnTo>
                  <a:pt x="1781175" y="76200"/>
                </a:lnTo>
                <a:lnTo>
                  <a:pt x="1895475" y="0"/>
                </a:lnTo>
                <a:lnTo>
                  <a:pt x="2505075" y="295275"/>
                </a:lnTo>
                <a:lnTo>
                  <a:pt x="2343150" y="685800"/>
                </a:lnTo>
                <a:lnTo>
                  <a:pt x="2000250" y="1504950"/>
                </a:lnTo>
                <a:lnTo>
                  <a:pt x="1600200" y="2514600"/>
                </a:lnTo>
                <a:lnTo>
                  <a:pt x="1533525" y="2619375"/>
                </a:lnTo>
                <a:lnTo>
                  <a:pt x="1247775" y="2705100"/>
                </a:lnTo>
                <a:lnTo>
                  <a:pt x="962025" y="2800350"/>
                </a:lnTo>
                <a:lnTo>
                  <a:pt x="581025" y="2876550"/>
                </a:lnTo>
                <a:lnTo>
                  <a:pt x="333375" y="2943225"/>
                </a:lnTo>
                <a:lnTo>
                  <a:pt x="0" y="2933700"/>
                </a:lnTo>
                <a:close/>
              </a:path>
            </a:pathLst>
          </a:custGeom>
          <a:solidFill>
            <a:srgbClr val="00B0F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33348" y="2036118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5705" y="3068864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84932" y="4053682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34656" y="5752489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08188" y="3177924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915275" y="2724150"/>
            <a:ext cx="2247900" cy="3486150"/>
          </a:xfrm>
          <a:custGeom>
            <a:avLst/>
            <a:gdLst>
              <a:gd name="connsiteX0" fmla="*/ 942975 w 2247900"/>
              <a:gd name="connsiteY0" fmla="*/ 0 h 3486150"/>
              <a:gd name="connsiteX1" fmla="*/ 466725 w 2247900"/>
              <a:gd name="connsiteY1" fmla="*/ 1190625 h 3486150"/>
              <a:gd name="connsiteX2" fmla="*/ 0 w 2247900"/>
              <a:gd name="connsiteY2" fmla="*/ 2362200 h 3486150"/>
              <a:gd name="connsiteX3" fmla="*/ 219075 w 2247900"/>
              <a:gd name="connsiteY3" fmla="*/ 2476500 h 3486150"/>
              <a:gd name="connsiteX4" fmla="*/ 571500 w 2247900"/>
              <a:gd name="connsiteY4" fmla="*/ 2628900 h 3486150"/>
              <a:gd name="connsiteX5" fmla="*/ 733425 w 2247900"/>
              <a:gd name="connsiteY5" fmla="*/ 3295650 h 3486150"/>
              <a:gd name="connsiteX6" fmla="*/ 1076325 w 2247900"/>
              <a:gd name="connsiteY6" fmla="*/ 3457575 h 3486150"/>
              <a:gd name="connsiteX7" fmla="*/ 1209675 w 2247900"/>
              <a:gd name="connsiteY7" fmla="*/ 3486150 h 3486150"/>
              <a:gd name="connsiteX8" fmla="*/ 1295400 w 2247900"/>
              <a:gd name="connsiteY8" fmla="*/ 3305175 h 3486150"/>
              <a:gd name="connsiteX9" fmla="*/ 1323975 w 2247900"/>
              <a:gd name="connsiteY9" fmla="*/ 3171825 h 3486150"/>
              <a:gd name="connsiteX10" fmla="*/ 1323975 w 2247900"/>
              <a:gd name="connsiteY10" fmla="*/ 3086100 h 3486150"/>
              <a:gd name="connsiteX11" fmla="*/ 1323975 w 2247900"/>
              <a:gd name="connsiteY11" fmla="*/ 3086100 h 3486150"/>
              <a:gd name="connsiteX12" fmla="*/ 1381125 w 2247900"/>
              <a:gd name="connsiteY12" fmla="*/ 2867025 h 3486150"/>
              <a:gd name="connsiteX13" fmla="*/ 1447800 w 2247900"/>
              <a:gd name="connsiteY13" fmla="*/ 2705100 h 3486150"/>
              <a:gd name="connsiteX14" fmla="*/ 1447800 w 2247900"/>
              <a:gd name="connsiteY14" fmla="*/ 2600325 h 3486150"/>
              <a:gd name="connsiteX15" fmla="*/ 1743075 w 2247900"/>
              <a:gd name="connsiteY15" fmla="*/ 1933575 h 3486150"/>
              <a:gd name="connsiteX16" fmla="*/ 1857375 w 2247900"/>
              <a:gd name="connsiteY16" fmla="*/ 1619250 h 3486150"/>
              <a:gd name="connsiteX17" fmla="*/ 2190750 w 2247900"/>
              <a:gd name="connsiteY17" fmla="*/ 781050 h 3486150"/>
              <a:gd name="connsiteX18" fmla="*/ 2247900 w 2247900"/>
              <a:gd name="connsiteY18" fmla="*/ 657225 h 3486150"/>
              <a:gd name="connsiteX19" fmla="*/ 1771650 w 2247900"/>
              <a:gd name="connsiteY19" fmla="*/ 428625 h 3486150"/>
              <a:gd name="connsiteX20" fmla="*/ 1724025 w 2247900"/>
              <a:gd name="connsiteY20" fmla="*/ 381000 h 3486150"/>
              <a:gd name="connsiteX21" fmla="*/ 1647825 w 2247900"/>
              <a:gd name="connsiteY21" fmla="*/ 504825 h 3486150"/>
              <a:gd name="connsiteX22" fmla="*/ 1438275 w 2247900"/>
              <a:gd name="connsiteY22" fmla="*/ 419100 h 3486150"/>
              <a:gd name="connsiteX23" fmla="*/ 1466850 w 2247900"/>
              <a:gd name="connsiteY23" fmla="*/ 228600 h 3486150"/>
              <a:gd name="connsiteX24" fmla="*/ 942975 w 2247900"/>
              <a:gd name="connsiteY24" fmla="*/ 0 h 348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47900" h="3486150">
                <a:moveTo>
                  <a:pt x="942975" y="0"/>
                </a:moveTo>
                <a:lnTo>
                  <a:pt x="466725" y="1190625"/>
                </a:lnTo>
                <a:lnTo>
                  <a:pt x="0" y="2362200"/>
                </a:lnTo>
                <a:lnTo>
                  <a:pt x="219075" y="2476500"/>
                </a:lnTo>
                <a:lnTo>
                  <a:pt x="571500" y="2628900"/>
                </a:lnTo>
                <a:lnTo>
                  <a:pt x="733425" y="3295650"/>
                </a:lnTo>
                <a:lnTo>
                  <a:pt x="1076325" y="3457575"/>
                </a:lnTo>
                <a:lnTo>
                  <a:pt x="1209675" y="3486150"/>
                </a:lnTo>
                <a:lnTo>
                  <a:pt x="1295400" y="3305175"/>
                </a:lnTo>
                <a:lnTo>
                  <a:pt x="1323975" y="3171825"/>
                </a:lnTo>
                <a:lnTo>
                  <a:pt x="1323975" y="3086100"/>
                </a:lnTo>
                <a:lnTo>
                  <a:pt x="1323975" y="3086100"/>
                </a:lnTo>
                <a:lnTo>
                  <a:pt x="1381125" y="2867025"/>
                </a:lnTo>
                <a:lnTo>
                  <a:pt x="1447800" y="2705100"/>
                </a:lnTo>
                <a:lnTo>
                  <a:pt x="1447800" y="2600325"/>
                </a:lnTo>
                <a:lnTo>
                  <a:pt x="1743075" y="1933575"/>
                </a:lnTo>
                <a:lnTo>
                  <a:pt x="1857375" y="1619250"/>
                </a:lnTo>
                <a:lnTo>
                  <a:pt x="2190750" y="781050"/>
                </a:lnTo>
                <a:lnTo>
                  <a:pt x="2247900" y="657225"/>
                </a:lnTo>
                <a:lnTo>
                  <a:pt x="1771650" y="428625"/>
                </a:lnTo>
                <a:lnTo>
                  <a:pt x="1724025" y="381000"/>
                </a:lnTo>
                <a:lnTo>
                  <a:pt x="1647825" y="504825"/>
                </a:lnTo>
                <a:lnTo>
                  <a:pt x="1438275" y="419100"/>
                </a:lnTo>
                <a:lnTo>
                  <a:pt x="1466850" y="228600"/>
                </a:lnTo>
                <a:lnTo>
                  <a:pt x="942975" y="0"/>
                </a:lnTo>
                <a:close/>
              </a:path>
            </a:pathLst>
          </a:cu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62700" y="5057775"/>
            <a:ext cx="2114550" cy="1028700"/>
          </a:xfrm>
          <a:custGeom>
            <a:avLst/>
            <a:gdLst>
              <a:gd name="connsiteX0" fmla="*/ 0 w 2114550"/>
              <a:gd name="connsiteY0" fmla="*/ 304800 h 1028700"/>
              <a:gd name="connsiteX1" fmla="*/ 47625 w 2114550"/>
              <a:gd name="connsiteY1" fmla="*/ 762000 h 1028700"/>
              <a:gd name="connsiteX2" fmla="*/ 114300 w 2114550"/>
              <a:gd name="connsiteY2" fmla="*/ 1028700 h 1028700"/>
              <a:gd name="connsiteX3" fmla="*/ 371475 w 2114550"/>
              <a:gd name="connsiteY3" fmla="*/ 942975 h 1028700"/>
              <a:gd name="connsiteX4" fmla="*/ 600075 w 2114550"/>
              <a:gd name="connsiteY4" fmla="*/ 895350 h 1028700"/>
              <a:gd name="connsiteX5" fmla="*/ 847725 w 2114550"/>
              <a:gd name="connsiteY5" fmla="*/ 857250 h 1028700"/>
              <a:gd name="connsiteX6" fmla="*/ 1104900 w 2114550"/>
              <a:gd name="connsiteY6" fmla="*/ 857250 h 1028700"/>
              <a:gd name="connsiteX7" fmla="*/ 1295400 w 2114550"/>
              <a:gd name="connsiteY7" fmla="*/ 847725 h 1028700"/>
              <a:gd name="connsiteX8" fmla="*/ 1524000 w 2114550"/>
              <a:gd name="connsiteY8" fmla="*/ 857250 h 1028700"/>
              <a:gd name="connsiteX9" fmla="*/ 1876425 w 2114550"/>
              <a:gd name="connsiteY9" fmla="*/ 885825 h 1028700"/>
              <a:gd name="connsiteX10" fmla="*/ 1943100 w 2114550"/>
              <a:gd name="connsiteY10" fmla="*/ 895350 h 1028700"/>
              <a:gd name="connsiteX11" fmla="*/ 2114550 w 2114550"/>
              <a:gd name="connsiteY11" fmla="*/ 276225 h 1028700"/>
              <a:gd name="connsiteX12" fmla="*/ 1562100 w 2114550"/>
              <a:gd name="connsiteY12" fmla="*/ 9525 h 1028700"/>
              <a:gd name="connsiteX13" fmla="*/ 1543050 w 2114550"/>
              <a:gd name="connsiteY13" fmla="*/ 0 h 1028700"/>
              <a:gd name="connsiteX14" fmla="*/ 1314450 w 2114550"/>
              <a:gd name="connsiteY14" fmla="*/ 85725 h 1028700"/>
              <a:gd name="connsiteX15" fmla="*/ 1114425 w 2114550"/>
              <a:gd name="connsiteY15" fmla="*/ 133350 h 1028700"/>
              <a:gd name="connsiteX16" fmla="*/ 828675 w 2114550"/>
              <a:gd name="connsiteY16" fmla="*/ 209550 h 1028700"/>
              <a:gd name="connsiteX17" fmla="*/ 590550 w 2114550"/>
              <a:gd name="connsiteY17" fmla="*/ 276225 h 1028700"/>
              <a:gd name="connsiteX18" fmla="*/ 390525 w 2114550"/>
              <a:gd name="connsiteY18" fmla="*/ 295275 h 1028700"/>
              <a:gd name="connsiteX19" fmla="*/ 0 w 2114550"/>
              <a:gd name="connsiteY19" fmla="*/ 3048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14550" h="1028700">
                <a:moveTo>
                  <a:pt x="0" y="304800"/>
                </a:moveTo>
                <a:lnTo>
                  <a:pt x="47625" y="762000"/>
                </a:lnTo>
                <a:lnTo>
                  <a:pt x="114300" y="1028700"/>
                </a:lnTo>
                <a:lnTo>
                  <a:pt x="371475" y="942975"/>
                </a:lnTo>
                <a:lnTo>
                  <a:pt x="600075" y="895350"/>
                </a:lnTo>
                <a:lnTo>
                  <a:pt x="847725" y="857250"/>
                </a:lnTo>
                <a:lnTo>
                  <a:pt x="1104900" y="857250"/>
                </a:lnTo>
                <a:lnTo>
                  <a:pt x="1295400" y="847725"/>
                </a:lnTo>
                <a:lnTo>
                  <a:pt x="1524000" y="857250"/>
                </a:lnTo>
                <a:lnTo>
                  <a:pt x="1876425" y="885825"/>
                </a:lnTo>
                <a:lnTo>
                  <a:pt x="1943100" y="895350"/>
                </a:lnTo>
                <a:lnTo>
                  <a:pt x="2114550" y="276225"/>
                </a:lnTo>
                <a:lnTo>
                  <a:pt x="1562100" y="9525"/>
                </a:lnTo>
                <a:lnTo>
                  <a:pt x="1543050" y="0"/>
                </a:lnTo>
                <a:lnTo>
                  <a:pt x="1314450" y="85725"/>
                </a:lnTo>
                <a:lnTo>
                  <a:pt x="1114425" y="133350"/>
                </a:lnTo>
                <a:lnTo>
                  <a:pt x="828675" y="209550"/>
                </a:lnTo>
                <a:lnTo>
                  <a:pt x="590550" y="276225"/>
                </a:lnTo>
                <a:lnTo>
                  <a:pt x="390525" y="295275"/>
                </a:lnTo>
                <a:lnTo>
                  <a:pt x="0" y="30480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solidFill>
              <a:schemeClr val="tx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105525" y="4286250"/>
            <a:ext cx="914400" cy="1857375"/>
          </a:xfrm>
          <a:custGeom>
            <a:avLst/>
            <a:gdLst>
              <a:gd name="connsiteX0" fmla="*/ 914400 w 914400"/>
              <a:gd name="connsiteY0" fmla="*/ 0 h 1857375"/>
              <a:gd name="connsiteX1" fmla="*/ 571500 w 914400"/>
              <a:gd name="connsiteY1" fmla="*/ 104775 h 1857375"/>
              <a:gd name="connsiteX2" fmla="*/ 304800 w 914400"/>
              <a:gd name="connsiteY2" fmla="*/ 85725 h 1857375"/>
              <a:gd name="connsiteX3" fmla="*/ 9525 w 914400"/>
              <a:gd name="connsiteY3" fmla="*/ 76200 h 1857375"/>
              <a:gd name="connsiteX4" fmla="*/ 0 w 914400"/>
              <a:gd name="connsiteY4" fmla="*/ 495300 h 1857375"/>
              <a:gd name="connsiteX5" fmla="*/ 9525 w 914400"/>
              <a:gd name="connsiteY5" fmla="*/ 1085850 h 1857375"/>
              <a:gd name="connsiteX6" fmla="*/ 57150 w 914400"/>
              <a:gd name="connsiteY6" fmla="*/ 1714500 h 1857375"/>
              <a:gd name="connsiteX7" fmla="*/ 76200 w 914400"/>
              <a:gd name="connsiteY7" fmla="*/ 1857375 h 1857375"/>
              <a:gd name="connsiteX8" fmla="*/ 266700 w 914400"/>
              <a:gd name="connsiteY8" fmla="*/ 1819275 h 1857375"/>
              <a:gd name="connsiteX9" fmla="*/ 352425 w 914400"/>
              <a:gd name="connsiteY9" fmla="*/ 1771650 h 1857375"/>
              <a:gd name="connsiteX10" fmla="*/ 276225 w 914400"/>
              <a:gd name="connsiteY10" fmla="*/ 1390650 h 1857375"/>
              <a:gd name="connsiteX11" fmla="*/ 257175 w 914400"/>
              <a:gd name="connsiteY11" fmla="*/ 1066800 h 1857375"/>
              <a:gd name="connsiteX12" fmla="*/ 276225 w 914400"/>
              <a:gd name="connsiteY12" fmla="*/ 600075 h 1857375"/>
              <a:gd name="connsiteX13" fmla="*/ 276225 w 914400"/>
              <a:gd name="connsiteY13" fmla="*/ 419100 h 1857375"/>
              <a:gd name="connsiteX14" fmla="*/ 266700 w 914400"/>
              <a:gd name="connsiteY14" fmla="*/ 76200 h 1857375"/>
              <a:gd name="connsiteX15" fmla="*/ 704850 w 914400"/>
              <a:gd name="connsiteY15" fmla="*/ 76200 h 1857375"/>
              <a:gd name="connsiteX16" fmla="*/ 914400 w 914400"/>
              <a:gd name="connsiteY16" fmla="*/ 0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4400" h="1857375">
                <a:moveTo>
                  <a:pt x="914400" y="0"/>
                </a:moveTo>
                <a:lnTo>
                  <a:pt x="571500" y="104775"/>
                </a:lnTo>
                <a:lnTo>
                  <a:pt x="304800" y="85725"/>
                </a:lnTo>
                <a:lnTo>
                  <a:pt x="9525" y="76200"/>
                </a:lnTo>
                <a:lnTo>
                  <a:pt x="0" y="495300"/>
                </a:lnTo>
                <a:lnTo>
                  <a:pt x="9525" y="1085850"/>
                </a:lnTo>
                <a:lnTo>
                  <a:pt x="57150" y="1714500"/>
                </a:lnTo>
                <a:lnTo>
                  <a:pt x="76200" y="1857375"/>
                </a:lnTo>
                <a:lnTo>
                  <a:pt x="266700" y="1819275"/>
                </a:lnTo>
                <a:lnTo>
                  <a:pt x="352425" y="1771650"/>
                </a:lnTo>
                <a:lnTo>
                  <a:pt x="276225" y="1390650"/>
                </a:lnTo>
                <a:lnTo>
                  <a:pt x="257175" y="1066800"/>
                </a:lnTo>
                <a:lnTo>
                  <a:pt x="276225" y="600075"/>
                </a:lnTo>
                <a:lnTo>
                  <a:pt x="276225" y="419100"/>
                </a:lnTo>
                <a:lnTo>
                  <a:pt x="266700" y="76200"/>
                </a:lnTo>
                <a:lnTo>
                  <a:pt x="704850" y="76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305800" y="5343525"/>
            <a:ext cx="361950" cy="685800"/>
          </a:xfrm>
          <a:custGeom>
            <a:avLst/>
            <a:gdLst>
              <a:gd name="connsiteX0" fmla="*/ 171450 w 361950"/>
              <a:gd name="connsiteY0" fmla="*/ 0 h 685800"/>
              <a:gd name="connsiteX1" fmla="*/ 0 w 361950"/>
              <a:gd name="connsiteY1" fmla="*/ 619125 h 685800"/>
              <a:gd name="connsiteX2" fmla="*/ 361950 w 361950"/>
              <a:gd name="connsiteY2" fmla="*/ 685800 h 685800"/>
              <a:gd name="connsiteX3" fmla="*/ 342900 w 361950"/>
              <a:gd name="connsiteY3" fmla="*/ 657225 h 685800"/>
              <a:gd name="connsiteX4" fmla="*/ 314325 w 361950"/>
              <a:gd name="connsiteY4" fmla="*/ 561975 h 685800"/>
              <a:gd name="connsiteX5" fmla="*/ 314325 w 361950"/>
              <a:gd name="connsiteY5" fmla="*/ 476250 h 685800"/>
              <a:gd name="connsiteX6" fmla="*/ 228600 w 361950"/>
              <a:gd name="connsiteY6" fmla="*/ 28575 h 685800"/>
              <a:gd name="connsiteX7" fmla="*/ 171450 w 361950"/>
              <a:gd name="connsiteY7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50" h="685800">
                <a:moveTo>
                  <a:pt x="171450" y="0"/>
                </a:moveTo>
                <a:lnTo>
                  <a:pt x="0" y="619125"/>
                </a:lnTo>
                <a:lnTo>
                  <a:pt x="361950" y="685800"/>
                </a:lnTo>
                <a:lnTo>
                  <a:pt x="342900" y="657225"/>
                </a:lnTo>
                <a:lnTo>
                  <a:pt x="314325" y="561975"/>
                </a:lnTo>
                <a:lnTo>
                  <a:pt x="314325" y="476250"/>
                </a:lnTo>
                <a:lnTo>
                  <a:pt x="228600" y="28575"/>
                </a:lnTo>
                <a:lnTo>
                  <a:pt x="171450" y="0"/>
                </a:lnTo>
                <a:close/>
              </a:path>
            </a:pathLst>
          </a:cu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617273" y="5732980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83759" y="-101293"/>
            <a:ext cx="4657725" cy="8478273"/>
          </a:xfrm>
          <a:prstGeom prst="rect">
            <a:avLst/>
          </a:prstGeom>
          <a:effectLst>
            <a:glow rad="127000">
              <a:schemeClr val="accent4">
                <a:alpha val="9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TWELVE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156" y="91687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</a:t>
            </a:r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 blocks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32900" y="1878031"/>
            <a:ext cx="735589" cy="76424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2714625" y="1857375"/>
            <a:ext cx="5886450" cy="1466850"/>
          </a:xfrm>
          <a:custGeom>
            <a:avLst/>
            <a:gdLst>
              <a:gd name="connsiteX0" fmla="*/ 476250 w 5886450"/>
              <a:gd name="connsiteY0" fmla="*/ 0 h 1466850"/>
              <a:gd name="connsiteX1" fmla="*/ 790575 w 5886450"/>
              <a:gd name="connsiteY1" fmla="*/ 209550 h 1466850"/>
              <a:gd name="connsiteX2" fmla="*/ 1143000 w 5886450"/>
              <a:gd name="connsiteY2" fmla="*/ 361950 h 1466850"/>
              <a:gd name="connsiteX3" fmla="*/ 1619250 w 5886450"/>
              <a:gd name="connsiteY3" fmla="*/ 552450 h 1466850"/>
              <a:gd name="connsiteX4" fmla="*/ 2171700 w 5886450"/>
              <a:gd name="connsiteY4" fmla="*/ 676275 h 1466850"/>
              <a:gd name="connsiteX5" fmla="*/ 2714625 w 5886450"/>
              <a:gd name="connsiteY5" fmla="*/ 742950 h 1466850"/>
              <a:gd name="connsiteX6" fmla="*/ 3124200 w 5886450"/>
              <a:gd name="connsiteY6" fmla="*/ 723900 h 1466850"/>
              <a:gd name="connsiteX7" fmla="*/ 3857625 w 5886450"/>
              <a:gd name="connsiteY7" fmla="*/ 600075 h 1466850"/>
              <a:gd name="connsiteX8" fmla="*/ 4286250 w 5886450"/>
              <a:gd name="connsiteY8" fmla="*/ 495300 h 1466850"/>
              <a:gd name="connsiteX9" fmla="*/ 4924425 w 5886450"/>
              <a:gd name="connsiteY9" fmla="*/ 342900 h 1466850"/>
              <a:gd name="connsiteX10" fmla="*/ 5353050 w 5886450"/>
              <a:gd name="connsiteY10" fmla="*/ 266700 h 1466850"/>
              <a:gd name="connsiteX11" fmla="*/ 5676900 w 5886450"/>
              <a:gd name="connsiteY11" fmla="*/ 209550 h 1466850"/>
              <a:gd name="connsiteX12" fmla="*/ 5886450 w 5886450"/>
              <a:gd name="connsiteY12" fmla="*/ 180975 h 1466850"/>
              <a:gd name="connsiteX13" fmla="*/ 5867400 w 5886450"/>
              <a:gd name="connsiteY13" fmla="*/ 523875 h 1466850"/>
              <a:gd name="connsiteX14" fmla="*/ 5838825 w 5886450"/>
              <a:gd name="connsiteY14" fmla="*/ 1076325 h 1466850"/>
              <a:gd name="connsiteX15" fmla="*/ 5410200 w 5886450"/>
              <a:gd name="connsiteY15" fmla="*/ 1038225 h 1466850"/>
              <a:gd name="connsiteX16" fmla="*/ 5086350 w 5886450"/>
              <a:gd name="connsiteY16" fmla="*/ 1009650 h 1466850"/>
              <a:gd name="connsiteX17" fmla="*/ 4848225 w 5886450"/>
              <a:gd name="connsiteY17" fmla="*/ 1085850 h 1466850"/>
              <a:gd name="connsiteX18" fmla="*/ 4600575 w 5886450"/>
              <a:gd name="connsiteY18" fmla="*/ 1133475 h 1466850"/>
              <a:gd name="connsiteX19" fmla="*/ 4171950 w 5886450"/>
              <a:gd name="connsiteY19" fmla="*/ 1247775 h 1466850"/>
              <a:gd name="connsiteX20" fmla="*/ 3924300 w 5886450"/>
              <a:gd name="connsiteY20" fmla="*/ 1295400 h 1466850"/>
              <a:gd name="connsiteX21" fmla="*/ 3152775 w 5886450"/>
              <a:gd name="connsiteY21" fmla="*/ 1466850 h 1466850"/>
              <a:gd name="connsiteX22" fmla="*/ 2724150 w 5886450"/>
              <a:gd name="connsiteY22" fmla="*/ 1419225 h 1466850"/>
              <a:gd name="connsiteX23" fmla="*/ 2324100 w 5886450"/>
              <a:gd name="connsiteY23" fmla="*/ 1390650 h 1466850"/>
              <a:gd name="connsiteX24" fmla="*/ 1809750 w 5886450"/>
              <a:gd name="connsiteY24" fmla="*/ 1343025 h 1466850"/>
              <a:gd name="connsiteX25" fmla="*/ 1590675 w 5886450"/>
              <a:gd name="connsiteY25" fmla="*/ 1314450 h 1466850"/>
              <a:gd name="connsiteX26" fmla="*/ 990600 w 5886450"/>
              <a:gd name="connsiteY26" fmla="*/ 1076325 h 1466850"/>
              <a:gd name="connsiteX27" fmla="*/ 781050 w 5886450"/>
              <a:gd name="connsiteY27" fmla="*/ 1000125 h 1466850"/>
              <a:gd name="connsiteX28" fmla="*/ 619125 w 5886450"/>
              <a:gd name="connsiteY28" fmla="*/ 914400 h 1466850"/>
              <a:gd name="connsiteX29" fmla="*/ 542925 w 5886450"/>
              <a:gd name="connsiteY29" fmla="*/ 885825 h 1466850"/>
              <a:gd name="connsiteX30" fmla="*/ 495300 w 5886450"/>
              <a:gd name="connsiteY30" fmla="*/ 866775 h 1466850"/>
              <a:gd name="connsiteX31" fmla="*/ 409575 w 5886450"/>
              <a:gd name="connsiteY31" fmla="*/ 857250 h 1466850"/>
              <a:gd name="connsiteX32" fmla="*/ 342900 w 5886450"/>
              <a:gd name="connsiteY32" fmla="*/ 819150 h 1466850"/>
              <a:gd name="connsiteX33" fmla="*/ 85725 w 5886450"/>
              <a:gd name="connsiteY33" fmla="*/ 704850 h 1466850"/>
              <a:gd name="connsiteX34" fmla="*/ 0 w 5886450"/>
              <a:gd name="connsiteY34" fmla="*/ 647700 h 1466850"/>
              <a:gd name="connsiteX35" fmla="*/ 171450 w 5886450"/>
              <a:gd name="connsiteY35" fmla="*/ 428625 h 1466850"/>
              <a:gd name="connsiteX36" fmla="*/ 342900 w 5886450"/>
              <a:gd name="connsiteY36" fmla="*/ 133350 h 1466850"/>
              <a:gd name="connsiteX37" fmla="*/ 476250 w 5886450"/>
              <a:gd name="connsiteY37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86450" h="1466850">
                <a:moveTo>
                  <a:pt x="476250" y="0"/>
                </a:moveTo>
                <a:lnTo>
                  <a:pt x="790575" y="209550"/>
                </a:lnTo>
                <a:lnTo>
                  <a:pt x="1143000" y="361950"/>
                </a:lnTo>
                <a:lnTo>
                  <a:pt x="1619250" y="552450"/>
                </a:lnTo>
                <a:lnTo>
                  <a:pt x="2171700" y="676275"/>
                </a:lnTo>
                <a:lnTo>
                  <a:pt x="2714625" y="742950"/>
                </a:lnTo>
                <a:lnTo>
                  <a:pt x="3124200" y="723900"/>
                </a:lnTo>
                <a:lnTo>
                  <a:pt x="3857625" y="600075"/>
                </a:lnTo>
                <a:lnTo>
                  <a:pt x="4286250" y="495300"/>
                </a:lnTo>
                <a:lnTo>
                  <a:pt x="4924425" y="342900"/>
                </a:lnTo>
                <a:lnTo>
                  <a:pt x="5353050" y="266700"/>
                </a:lnTo>
                <a:lnTo>
                  <a:pt x="5676900" y="209550"/>
                </a:lnTo>
                <a:lnTo>
                  <a:pt x="5886450" y="180975"/>
                </a:lnTo>
                <a:lnTo>
                  <a:pt x="5867400" y="523875"/>
                </a:lnTo>
                <a:lnTo>
                  <a:pt x="5838825" y="1076325"/>
                </a:lnTo>
                <a:lnTo>
                  <a:pt x="5410200" y="1038225"/>
                </a:lnTo>
                <a:lnTo>
                  <a:pt x="5086350" y="1009650"/>
                </a:lnTo>
                <a:lnTo>
                  <a:pt x="4848225" y="1085850"/>
                </a:lnTo>
                <a:lnTo>
                  <a:pt x="4600575" y="1133475"/>
                </a:lnTo>
                <a:lnTo>
                  <a:pt x="4171950" y="1247775"/>
                </a:lnTo>
                <a:lnTo>
                  <a:pt x="3924300" y="1295400"/>
                </a:lnTo>
                <a:lnTo>
                  <a:pt x="3152775" y="1466850"/>
                </a:lnTo>
                <a:lnTo>
                  <a:pt x="2724150" y="1419225"/>
                </a:lnTo>
                <a:lnTo>
                  <a:pt x="2324100" y="1390650"/>
                </a:lnTo>
                <a:lnTo>
                  <a:pt x="1809750" y="1343025"/>
                </a:lnTo>
                <a:lnTo>
                  <a:pt x="1590675" y="1314450"/>
                </a:lnTo>
                <a:lnTo>
                  <a:pt x="990600" y="1076325"/>
                </a:lnTo>
                <a:lnTo>
                  <a:pt x="781050" y="1000125"/>
                </a:lnTo>
                <a:lnTo>
                  <a:pt x="619125" y="914400"/>
                </a:lnTo>
                <a:lnTo>
                  <a:pt x="542925" y="885825"/>
                </a:lnTo>
                <a:lnTo>
                  <a:pt x="495300" y="866775"/>
                </a:lnTo>
                <a:lnTo>
                  <a:pt x="409575" y="857250"/>
                </a:lnTo>
                <a:lnTo>
                  <a:pt x="342900" y="819150"/>
                </a:lnTo>
                <a:lnTo>
                  <a:pt x="85725" y="704850"/>
                </a:lnTo>
                <a:lnTo>
                  <a:pt x="0" y="647700"/>
                </a:lnTo>
                <a:lnTo>
                  <a:pt x="171450" y="428625"/>
                </a:lnTo>
                <a:lnTo>
                  <a:pt x="342900" y="133350"/>
                </a:lnTo>
                <a:lnTo>
                  <a:pt x="476250" y="0"/>
                </a:lnTo>
                <a:close/>
              </a:path>
            </a:pathLst>
          </a:cu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94132" y="2166285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362950" y="2047875"/>
            <a:ext cx="1847850" cy="3686175"/>
          </a:xfrm>
          <a:custGeom>
            <a:avLst/>
            <a:gdLst>
              <a:gd name="connsiteX0" fmla="*/ 228600 w 1847850"/>
              <a:gd name="connsiteY0" fmla="*/ 19050 h 3686175"/>
              <a:gd name="connsiteX1" fmla="*/ 200025 w 1847850"/>
              <a:gd name="connsiteY1" fmla="*/ 838200 h 3686175"/>
              <a:gd name="connsiteX2" fmla="*/ 200025 w 1847850"/>
              <a:gd name="connsiteY2" fmla="*/ 904875 h 3686175"/>
              <a:gd name="connsiteX3" fmla="*/ 180975 w 1847850"/>
              <a:gd name="connsiteY3" fmla="*/ 1428750 h 3686175"/>
              <a:gd name="connsiteX4" fmla="*/ 104775 w 1847850"/>
              <a:gd name="connsiteY4" fmla="*/ 1447800 h 3686175"/>
              <a:gd name="connsiteX5" fmla="*/ 57150 w 1847850"/>
              <a:gd name="connsiteY5" fmla="*/ 1819275 h 3686175"/>
              <a:gd name="connsiteX6" fmla="*/ 0 w 1847850"/>
              <a:gd name="connsiteY6" fmla="*/ 2286000 h 3686175"/>
              <a:gd name="connsiteX7" fmla="*/ 9525 w 1847850"/>
              <a:gd name="connsiteY7" fmla="*/ 2514600 h 3686175"/>
              <a:gd name="connsiteX8" fmla="*/ 38100 w 1847850"/>
              <a:gd name="connsiteY8" fmla="*/ 3181350 h 3686175"/>
              <a:gd name="connsiteX9" fmla="*/ 161925 w 1847850"/>
              <a:gd name="connsiteY9" fmla="*/ 3219450 h 3686175"/>
              <a:gd name="connsiteX10" fmla="*/ 476250 w 1847850"/>
              <a:gd name="connsiteY10" fmla="*/ 3228975 h 3686175"/>
              <a:gd name="connsiteX11" fmla="*/ 638175 w 1847850"/>
              <a:gd name="connsiteY11" fmla="*/ 3238500 h 3686175"/>
              <a:gd name="connsiteX12" fmla="*/ 1076325 w 1847850"/>
              <a:gd name="connsiteY12" fmla="*/ 3457575 h 3686175"/>
              <a:gd name="connsiteX13" fmla="*/ 1609725 w 1847850"/>
              <a:gd name="connsiteY13" fmla="*/ 3686175 h 3686175"/>
              <a:gd name="connsiteX14" fmla="*/ 1590675 w 1847850"/>
              <a:gd name="connsiteY14" fmla="*/ 3057525 h 3686175"/>
              <a:gd name="connsiteX15" fmla="*/ 1552575 w 1847850"/>
              <a:gd name="connsiteY15" fmla="*/ 2571750 h 3686175"/>
              <a:gd name="connsiteX16" fmla="*/ 1581150 w 1847850"/>
              <a:gd name="connsiteY16" fmla="*/ 2266950 h 3686175"/>
              <a:gd name="connsiteX17" fmla="*/ 1609725 w 1847850"/>
              <a:gd name="connsiteY17" fmla="*/ 2085975 h 3686175"/>
              <a:gd name="connsiteX18" fmla="*/ 1628775 w 1847850"/>
              <a:gd name="connsiteY18" fmla="*/ 1943100 h 3686175"/>
              <a:gd name="connsiteX19" fmla="*/ 1638300 w 1847850"/>
              <a:gd name="connsiteY19" fmla="*/ 1571625 h 3686175"/>
              <a:gd name="connsiteX20" fmla="*/ 1657350 w 1847850"/>
              <a:gd name="connsiteY20" fmla="*/ 1524000 h 3686175"/>
              <a:gd name="connsiteX21" fmla="*/ 1657350 w 1847850"/>
              <a:gd name="connsiteY21" fmla="*/ 1476375 h 3686175"/>
              <a:gd name="connsiteX22" fmla="*/ 1695450 w 1847850"/>
              <a:gd name="connsiteY22" fmla="*/ 1190625 h 3686175"/>
              <a:gd name="connsiteX23" fmla="*/ 1724025 w 1847850"/>
              <a:gd name="connsiteY23" fmla="*/ 885825 h 3686175"/>
              <a:gd name="connsiteX24" fmla="*/ 1733550 w 1847850"/>
              <a:gd name="connsiteY24" fmla="*/ 762000 h 3686175"/>
              <a:gd name="connsiteX25" fmla="*/ 1847850 w 1847850"/>
              <a:gd name="connsiteY25" fmla="*/ 304800 h 3686175"/>
              <a:gd name="connsiteX26" fmla="*/ 1428750 w 1847850"/>
              <a:gd name="connsiteY26" fmla="*/ 171450 h 3686175"/>
              <a:gd name="connsiteX27" fmla="*/ 762000 w 1847850"/>
              <a:gd name="connsiteY27" fmla="*/ 19050 h 3686175"/>
              <a:gd name="connsiteX28" fmla="*/ 485775 w 1847850"/>
              <a:gd name="connsiteY28" fmla="*/ 0 h 3686175"/>
              <a:gd name="connsiteX29" fmla="*/ 228600 w 1847850"/>
              <a:gd name="connsiteY29" fmla="*/ 19050 h 368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47850" h="3686175">
                <a:moveTo>
                  <a:pt x="228600" y="19050"/>
                </a:moveTo>
                <a:lnTo>
                  <a:pt x="200025" y="838200"/>
                </a:lnTo>
                <a:lnTo>
                  <a:pt x="200025" y="904875"/>
                </a:lnTo>
                <a:lnTo>
                  <a:pt x="180975" y="1428750"/>
                </a:lnTo>
                <a:lnTo>
                  <a:pt x="104775" y="1447800"/>
                </a:lnTo>
                <a:lnTo>
                  <a:pt x="57150" y="1819275"/>
                </a:lnTo>
                <a:lnTo>
                  <a:pt x="0" y="2286000"/>
                </a:lnTo>
                <a:lnTo>
                  <a:pt x="9525" y="2514600"/>
                </a:lnTo>
                <a:lnTo>
                  <a:pt x="38100" y="3181350"/>
                </a:lnTo>
                <a:lnTo>
                  <a:pt x="161925" y="3219450"/>
                </a:lnTo>
                <a:lnTo>
                  <a:pt x="476250" y="3228975"/>
                </a:lnTo>
                <a:lnTo>
                  <a:pt x="638175" y="3238500"/>
                </a:lnTo>
                <a:lnTo>
                  <a:pt x="1076325" y="3457575"/>
                </a:lnTo>
                <a:lnTo>
                  <a:pt x="1609725" y="3686175"/>
                </a:lnTo>
                <a:lnTo>
                  <a:pt x="1590675" y="3057525"/>
                </a:lnTo>
                <a:lnTo>
                  <a:pt x="1552575" y="2571750"/>
                </a:lnTo>
                <a:lnTo>
                  <a:pt x="1581150" y="2266950"/>
                </a:lnTo>
                <a:lnTo>
                  <a:pt x="1609725" y="2085975"/>
                </a:lnTo>
                <a:lnTo>
                  <a:pt x="1628775" y="1943100"/>
                </a:lnTo>
                <a:lnTo>
                  <a:pt x="1638300" y="1571625"/>
                </a:lnTo>
                <a:lnTo>
                  <a:pt x="1657350" y="1524000"/>
                </a:lnTo>
                <a:lnTo>
                  <a:pt x="1657350" y="1476375"/>
                </a:lnTo>
                <a:lnTo>
                  <a:pt x="1695450" y="1190625"/>
                </a:lnTo>
                <a:lnTo>
                  <a:pt x="1724025" y="885825"/>
                </a:lnTo>
                <a:lnTo>
                  <a:pt x="1733550" y="762000"/>
                </a:lnTo>
                <a:lnTo>
                  <a:pt x="1847850" y="304800"/>
                </a:lnTo>
                <a:lnTo>
                  <a:pt x="1428750" y="171450"/>
                </a:lnTo>
                <a:lnTo>
                  <a:pt x="762000" y="19050"/>
                </a:lnTo>
                <a:lnTo>
                  <a:pt x="485775" y="0"/>
                </a:lnTo>
                <a:lnTo>
                  <a:pt x="228600" y="19050"/>
                </a:lnTo>
                <a:close/>
              </a:path>
            </a:pathLst>
          </a:cu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10582" y="2125168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648450" y="2867025"/>
            <a:ext cx="1905000" cy="2409825"/>
          </a:xfrm>
          <a:custGeom>
            <a:avLst/>
            <a:gdLst>
              <a:gd name="connsiteX0" fmla="*/ 0 w 1905000"/>
              <a:gd name="connsiteY0" fmla="*/ 276225 h 2409825"/>
              <a:gd name="connsiteX1" fmla="*/ 123825 w 1905000"/>
              <a:gd name="connsiteY1" fmla="*/ 723900 h 2409825"/>
              <a:gd name="connsiteX2" fmla="*/ 114300 w 1905000"/>
              <a:gd name="connsiteY2" fmla="*/ 1304925 h 2409825"/>
              <a:gd name="connsiteX3" fmla="*/ 95250 w 1905000"/>
              <a:gd name="connsiteY3" fmla="*/ 2400300 h 2409825"/>
              <a:gd name="connsiteX4" fmla="*/ 485775 w 1905000"/>
              <a:gd name="connsiteY4" fmla="*/ 2409825 h 2409825"/>
              <a:gd name="connsiteX5" fmla="*/ 1238250 w 1905000"/>
              <a:gd name="connsiteY5" fmla="*/ 2390775 h 2409825"/>
              <a:gd name="connsiteX6" fmla="*/ 1752600 w 1905000"/>
              <a:gd name="connsiteY6" fmla="*/ 2381250 h 2409825"/>
              <a:gd name="connsiteX7" fmla="*/ 1724025 w 1905000"/>
              <a:gd name="connsiteY7" fmla="*/ 1866900 h 2409825"/>
              <a:gd name="connsiteX8" fmla="*/ 1695450 w 1905000"/>
              <a:gd name="connsiteY8" fmla="*/ 1400175 h 2409825"/>
              <a:gd name="connsiteX9" fmla="*/ 1762125 w 1905000"/>
              <a:gd name="connsiteY9" fmla="*/ 1000125 h 2409825"/>
              <a:gd name="connsiteX10" fmla="*/ 1809750 w 1905000"/>
              <a:gd name="connsiteY10" fmla="*/ 647700 h 2409825"/>
              <a:gd name="connsiteX11" fmla="*/ 1809750 w 1905000"/>
              <a:gd name="connsiteY11" fmla="*/ 628650 h 2409825"/>
              <a:gd name="connsiteX12" fmla="*/ 1895475 w 1905000"/>
              <a:gd name="connsiteY12" fmla="*/ 619125 h 2409825"/>
              <a:gd name="connsiteX13" fmla="*/ 1905000 w 1905000"/>
              <a:gd name="connsiteY13" fmla="*/ 95250 h 2409825"/>
              <a:gd name="connsiteX14" fmla="*/ 1562100 w 1905000"/>
              <a:gd name="connsiteY14" fmla="*/ 47625 h 2409825"/>
              <a:gd name="connsiteX15" fmla="*/ 1181100 w 1905000"/>
              <a:gd name="connsiteY15" fmla="*/ 0 h 2409825"/>
              <a:gd name="connsiteX16" fmla="*/ 866775 w 1905000"/>
              <a:gd name="connsiteY16" fmla="*/ 95250 h 2409825"/>
              <a:gd name="connsiteX17" fmla="*/ 0 w 1905000"/>
              <a:gd name="connsiteY17" fmla="*/ 276225 h 24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5000" h="2409825">
                <a:moveTo>
                  <a:pt x="0" y="276225"/>
                </a:moveTo>
                <a:lnTo>
                  <a:pt x="123825" y="723900"/>
                </a:lnTo>
                <a:lnTo>
                  <a:pt x="114300" y="1304925"/>
                </a:lnTo>
                <a:lnTo>
                  <a:pt x="95250" y="2400300"/>
                </a:lnTo>
                <a:lnTo>
                  <a:pt x="485775" y="2409825"/>
                </a:lnTo>
                <a:lnTo>
                  <a:pt x="1238250" y="2390775"/>
                </a:lnTo>
                <a:lnTo>
                  <a:pt x="1752600" y="2381250"/>
                </a:lnTo>
                <a:lnTo>
                  <a:pt x="1724025" y="1866900"/>
                </a:lnTo>
                <a:lnTo>
                  <a:pt x="1695450" y="1400175"/>
                </a:lnTo>
                <a:lnTo>
                  <a:pt x="1762125" y="1000125"/>
                </a:lnTo>
                <a:lnTo>
                  <a:pt x="1809750" y="647700"/>
                </a:lnTo>
                <a:lnTo>
                  <a:pt x="1809750" y="628650"/>
                </a:lnTo>
                <a:lnTo>
                  <a:pt x="1895475" y="619125"/>
                </a:lnTo>
                <a:lnTo>
                  <a:pt x="1905000" y="95250"/>
                </a:lnTo>
                <a:lnTo>
                  <a:pt x="1562100" y="47625"/>
                </a:lnTo>
                <a:lnTo>
                  <a:pt x="1181100" y="0"/>
                </a:lnTo>
                <a:lnTo>
                  <a:pt x="866775" y="95250"/>
                </a:lnTo>
                <a:lnTo>
                  <a:pt x="0" y="276225"/>
                </a:lnTo>
                <a:close/>
              </a:path>
            </a:pathLst>
          </a:custGeom>
          <a:solidFill>
            <a:schemeClr val="accent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29200" y="5248275"/>
            <a:ext cx="4943475" cy="1076325"/>
          </a:xfrm>
          <a:custGeom>
            <a:avLst/>
            <a:gdLst>
              <a:gd name="connsiteX0" fmla="*/ 3962400 w 4943475"/>
              <a:gd name="connsiteY0" fmla="*/ 28575 h 1076325"/>
              <a:gd name="connsiteX1" fmla="*/ 4381500 w 4943475"/>
              <a:gd name="connsiteY1" fmla="*/ 247650 h 1076325"/>
              <a:gd name="connsiteX2" fmla="*/ 4924425 w 4943475"/>
              <a:gd name="connsiteY2" fmla="*/ 485775 h 1076325"/>
              <a:gd name="connsiteX3" fmla="*/ 4943475 w 4943475"/>
              <a:gd name="connsiteY3" fmla="*/ 1076325 h 1076325"/>
              <a:gd name="connsiteX4" fmla="*/ 4362450 w 4943475"/>
              <a:gd name="connsiteY4" fmla="*/ 1076325 h 1076325"/>
              <a:gd name="connsiteX5" fmla="*/ 3028950 w 4943475"/>
              <a:gd name="connsiteY5" fmla="*/ 1076325 h 1076325"/>
              <a:gd name="connsiteX6" fmla="*/ 1724025 w 4943475"/>
              <a:gd name="connsiteY6" fmla="*/ 1047750 h 1076325"/>
              <a:gd name="connsiteX7" fmla="*/ 0 w 4943475"/>
              <a:gd name="connsiteY7" fmla="*/ 1066800 h 1076325"/>
              <a:gd name="connsiteX8" fmla="*/ 9525 w 4943475"/>
              <a:gd name="connsiteY8" fmla="*/ 38100 h 1076325"/>
              <a:gd name="connsiteX9" fmla="*/ 1409700 w 4943475"/>
              <a:gd name="connsiteY9" fmla="*/ 38100 h 1076325"/>
              <a:gd name="connsiteX10" fmla="*/ 3324225 w 4943475"/>
              <a:gd name="connsiteY10" fmla="*/ 0 h 1076325"/>
              <a:gd name="connsiteX11" fmla="*/ 3505200 w 4943475"/>
              <a:gd name="connsiteY11" fmla="*/ 0 h 1076325"/>
              <a:gd name="connsiteX12" fmla="*/ 3752850 w 4943475"/>
              <a:gd name="connsiteY12" fmla="*/ 28575 h 1076325"/>
              <a:gd name="connsiteX13" fmla="*/ 3876675 w 4943475"/>
              <a:gd name="connsiteY13" fmla="*/ 38100 h 1076325"/>
              <a:gd name="connsiteX14" fmla="*/ 3962400 w 4943475"/>
              <a:gd name="connsiteY14" fmla="*/ 2857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43475" h="1076325">
                <a:moveTo>
                  <a:pt x="3962400" y="28575"/>
                </a:moveTo>
                <a:lnTo>
                  <a:pt x="4381500" y="247650"/>
                </a:lnTo>
                <a:lnTo>
                  <a:pt x="4924425" y="485775"/>
                </a:lnTo>
                <a:lnTo>
                  <a:pt x="4943475" y="1076325"/>
                </a:lnTo>
                <a:lnTo>
                  <a:pt x="4362450" y="1076325"/>
                </a:lnTo>
                <a:lnTo>
                  <a:pt x="3028950" y="1076325"/>
                </a:lnTo>
                <a:lnTo>
                  <a:pt x="1724025" y="1047750"/>
                </a:lnTo>
                <a:lnTo>
                  <a:pt x="0" y="1066800"/>
                </a:lnTo>
                <a:lnTo>
                  <a:pt x="9525" y="38100"/>
                </a:lnTo>
                <a:lnTo>
                  <a:pt x="1409700" y="38100"/>
                </a:lnTo>
                <a:lnTo>
                  <a:pt x="3324225" y="0"/>
                </a:lnTo>
                <a:lnTo>
                  <a:pt x="3505200" y="0"/>
                </a:lnTo>
                <a:lnTo>
                  <a:pt x="3752850" y="28575"/>
                </a:lnTo>
                <a:lnTo>
                  <a:pt x="3876675" y="38100"/>
                </a:lnTo>
                <a:lnTo>
                  <a:pt x="3962400" y="28575"/>
                </a:lnTo>
                <a:close/>
              </a:path>
            </a:pathLst>
          </a:cu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38350" y="4581525"/>
            <a:ext cx="2990850" cy="1733550"/>
          </a:xfrm>
          <a:custGeom>
            <a:avLst/>
            <a:gdLst>
              <a:gd name="connsiteX0" fmla="*/ 2990850 w 2990850"/>
              <a:gd name="connsiteY0" fmla="*/ 1704975 h 1733550"/>
              <a:gd name="connsiteX1" fmla="*/ 2981325 w 2990850"/>
              <a:gd name="connsiteY1" fmla="*/ 685800 h 1733550"/>
              <a:gd name="connsiteX2" fmla="*/ 1933575 w 2990850"/>
              <a:gd name="connsiteY2" fmla="*/ 704850 h 1733550"/>
              <a:gd name="connsiteX3" fmla="*/ 1485900 w 2990850"/>
              <a:gd name="connsiteY3" fmla="*/ 685800 h 1733550"/>
              <a:gd name="connsiteX4" fmla="*/ 1419225 w 2990850"/>
              <a:gd name="connsiteY4" fmla="*/ 0 h 1733550"/>
              <a:gd name="connsiteX5" fmla="*/ 323850 w 2990850"/>
              <a:gd name="connsiteY5" fmla="*/ 28575 h 1733550"/>
              <a:gd name="connsiteX6" fmla="*/ 9525 w 2990850"/>
              <a:gd name="connsiteY6" fmla="*/ 19050 h 1733550"/>
              <a:gd name="connsiteX7" fmla="*/ 0 w 2990850"/>
              <a:gd name="connsiteY7" fmla="*/ 523875 h 1733550"/>
              <a:gd name="connsiteX8" fmla="*/ 0 w 2990850"/>
              <a:gd name="connsiteY8" fmla="*/ 1638300 h 1733550"/>
              <a:gd name="connsiteX9" fmla="*/ 114300 w 2990850"/>
              <a:gd name="connsiteY9" fmla="*/ 1733550 h 1733550"/>
              <a:gd name="connsiteX10" fmla="*/ 485775 w 2990850"/>
              <a:gd name="connsiteY10" fmla="*/ 1724025 h 1733550"/>
              <a:gd name="connsiteX11" fmla="*/ 1495425 w 2990850"/>
              <a:gd name="connsiteY11" fmla="*/ 1733550 h 1733550"/>
              <a:gd name="connsiteX12" fmla="*/ 2533650 w 2990850"/>
              <a:gd name="connsiteY12" fmla="*/ 1714500 h 1733550"/>
              <a:gd name="connsiteX13" fmla="*/ 2990850 w 2990850"/>
              <a:gd name="connsiteY13" fmla="*/ 1704975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0850" h="1733550">
                <a:moveTo>
                  <a:pt x="2990850" y="1704975"/>
                </a:moveTo>
                <a:lnTo>
                  <a:pt x="2981325" y="685800"/>
                </a:lnTo>
                <a:lnTo>
                  <a:pt x="1933575" y="704850"/>
                </a:lnTo>
                <a:lnTo>
                  <a:pt x="1485900" y="685800"/>
                </a:lnTo>
                <a:lnTo>
                  <a:pt x="1419225" y="0"/>
                </a:lnTo>
                <a:lnTo>
                  <a:pt x="323850" y="28575"/>
                </a:lnTo>
                <a:lnTo>
                  <a:pt x="9525" y="19050"/>
                </a:lnTo>
                <a:lnTo>
                  <a:pt x="0" y="523875"/>
                </a:lnTo>
                <a:lnTo>
                  <a:pt x="0" y="1638300"/>
                </a:lnTo>
                <a:lnTo>
                  <a:pt x="114300" y="1733550"/>
                </a:lnTo>
                <a:lnTo>
                  <a:pt x="485775" y="1724025"/>
                </a:lnTo>
                <a:lnTo>
                  <a:pt x="1495425" y="1733550"/>
                </a:lnTo>
                <a:lnTo>
                  <a:pt x="2533650" y="1714500"/>
                </a:lnTo>
                <a:lnTo>
                  <a:pt x="2990850" y="1704975"/>
                </a:lnTo>
                <a:close/>
              </a:path>
            </a:pathLst>
          </a:cu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076825" y="3152775"/>
            <a:ext cx="1685925" cy="2133600"/>
          </a:xfrm>
          <a:custGeom>
            <a:avLst/>
            <a:gdLst>
              <a:gd name="connsiteX0" fmla="*/ 180975 w 1685925"/>
              <a:gd name="connsiteY0" fmla="*/ 95250 h 2133600"/>
              <a:gd name="connsiteX1" fmla="*/ 0 w 1685925"/>
              <a:gd name="connsiteY1" fmla="*/ 619125 h 2133600"/>
              <a:gd name="connsiteX2" fmla="*/ 66675 w 1685925"/>
              <a:gd name="connsiteY2" fmla="*/ 2105025 h 2133600"/>
              <a:gd name="connsiteX3" fmla="*/ 438150 w 1685925"/>
              <a:gd name="connsiteY3" fmla="*/ 2133600 h 2133600"/>
              <a:gd name="connsiteX4" fmla="*/ 1571625 w 1685925"/>
              <a:gd name="connsiteY4" fmla="*/ 2124075 h 2133600"/>
              <a:gd name="connsiteX5" fmla="*/ 1676400 w 1685925"/>
              <a:gd name="connsiteY5" fmla="*/ 2124075 h 2133600"/>
              <a:gd name="connsiteX6" fmla="*/ 1676400 w 1685925"/>
              <a:gd name="connsiteY6" fmla="*/ 857250 h 2133600"/>
              <a:gd name="connsiteX7" fmla="*/ 1685925 w 1685925"/>
              <a:gd name="connsiteY7" fmla="*/ 447675 h 2133600"/>
              <a:gd name="connsiteX8" fmla="*/ 1581150 w 1685925"/>
              <a:gd name="connsiteY8" fmla="*/ 0 h 2133600"/>
              <a:gd name="connsiteX9" fmla="*/ 1228725 w 1685925"/>
              <a:gd name="connsiteY9" fmla="*/ 76200 h 2133600"/>
              <a:gd name="connsiteX10" fmla="*/ 857250 w 1685925"/>
              <a:gd name="connsiteY10" fmla="*/ 180975 h 2133600"/>
              <a:gd name="connsiteX11" fmla="*/ 619125 w 1685925"/>
              <a:gd name="connsiteY11" fmla="*/ 142875 h 2133600"/>
              <a:gd name="connsiteX12" fmla="*/ 180975 w 1685925"/>
              <a:gd name="connsiteY12" fmla="*/ 9525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5925" h="2133600">
                <a:moveTo>
                  <a:pt x="180975" y="95250"/>
                </a:moveTo>
                <a:lnTo>
                  <a:pt x="0" y="619125"/>
                </a:lnTo>
                <a:lnTo>
                  <a:pt x="66675" y="2105025"/>
                </a:lnTo>
                <a:lnTo>
                  <a:pt x="438150" y="2133600"/>
                </a:lnTo>
                <a:lnTo>
                  <a:pt x="1571625" y="2124075"/>
                </a:lnTo>
                <a:lnTo>
                  <a:pt x="1676400" y="2124075"/>
                </a:lnTo>
                <a:lnTo>
                  <a:pt x="1676400" y="857250"/>
                </a:lnTo>
                <a:lnTo>
                  <a:pt x="1685925" y="447675"/>
                </a:lnTo>
                <a:lnTo>
                  <a:pt x="1581150" y="0"/>
                </a:lnTo>
                <a:lnTo>
                  <a:pt x="1228725" y="76200"/>
                </a:lnTo>
                <a:lnTo>
                  <a:pt x="857250" y="180975"/>
                </a:lnTo>
                <a:lnTo>
                  <a:pt x="619125" y="142875"/>
                </a:lnTo>
                <a:lnTo>
                  <a:pt x="180975" y="95250"/>
                </a:lnTo>
                <a:close/>
              </a:path>
            </a:pathLst>
          </a:custGeom>
          <a:solidFill>
            <a:srgbClr val="7030A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419475" y="2895600"/>
            <a:ext cx="1828800" cy="2381250"/>
          </a:xfrm>
          <a:custGeom>
            <a:avLst/>
            <a:gdLst>
              <a:gd name="connsiteX0" fmla="*/ 190500 w 1828800"/>
              <a:gd name="connsiteY0" fmla="*/ 0 h 2381250"/>
              <a:gd name="connsiteX1" fmla="*/ 123825 w 1828800"/>
              <a:gd name="connsiteY1" fmla="*/ 190500 h 2381250"/>
              <a:gd name="connsiteX2" fmla="*/ 47625 w 1828800"/>
              <a:gd name="connsiteY2" fmla="*/ 371475 h 2381250"/>
              <a:gd name="connsiteX3" fmla="*/ 9525 w 1828800"/>
              <a:gd name="connsiteY3" fmla="*/ 657225 h 2381250"/>
              <a:gd name="connsiteX4" fmla="*/ 0 w 1828800"/>
              <a:gd name="connsiteY4" fmla="*/ 1000125 h 2381250"/>
              <a:gd name="connsiteX5" fmla="*/ 28575 w 1828800"/>
              <a:gd name="connsiteY5" fmla="*/ 1247775 h 2381250"/>
              <a:gd name="connsiteX6" fmla="*/ 47625 w 1828800"/>
              <a:gd name="connsiteY6" fmla="*/ 1552575 h 2381250"/>
              <a:gd name="connsiteX7" fmla="*/ 38100 w 1828800"/>
              <a:gd name="connsiteY7" fmla="*/ 1838325 h 2381250"/>
              <a:gd name="connsiteX8" fmla="*/ 104775 w 1828800"/>
              <a:gd name="connsiteY8" fmla="*/ 2295525 h 2381250"/>
              <a:gd name="connsiteX9" fmla="*/ 95250 w 1828800"/>
              <a:gd name="connsiteY9" fmla="*/ 2381250 h 2381250"/>
              <a:gd name="connsiteX10" fmla="*/ 1181100 w 1828800"/>
              <a:gd name="connsiteY10" fmla="*/ 2371725 h 2381250"/>
              <a:gd name="connsiteX11" fmla="*/ 1724025 w 1828800"/>
              <a:gd name="connsiteY11" fmla="*/ 2362200 h 2381250"/>
              <a:gd name="connsiteX12" fmla="*/ 1676400 w 1828800"/>
              <a:gd name="connsiteY12" fmla="*/ 1419225 h 2381250"/>
              <a:gd name="connsiteX13" fmla="*/ 1628775 w 1828800"/>
              <a:gd name="connsiteY13" fmla="*/ 876300 h 2381250"/>
              <a:gd name="connsiteX14" fmla="*/ 1828800 w 1828800"/>
              <a:gd name="connsiteY14" fmla="*/ 390525 h 2381250"/>
              <a:gd name="connsiteX15" fmla="*/ 1828800 w 1828800"/>
              <a:gd name="connsiteY15" fmla="*/ 361950 h 2381250"/>
              <a:gd name="connsiteX16" fmla="*/ 1200150 w 1828800"/>
              <a:gd name="connsiteY16" fmla="*/ 295275 h 2381250"/>
              <a:gd name="connsiteX17" fmla="*/ 885825 w 1828800"/>
              <a:gd name="connsiteY17" fmla="*/ 276225 h 2381250"/>
              <a:gd name="connsiteX18" fmla="*/ 190500 w 1828800"/>
              <a:gd name="connsiteY18" fmla="*/ 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800" h="2381250">
                <a:moveTo>
                  <a:pt x="190500" y="0"/>
                </a:moveTo>
                <a:lnTo>
                  <a:pt x="123825" y="190500"/>
                </a:lnTo>
                <a:lnTo>
                  <a:pt x="47625" y="371475"/>
                </a:lnTo>
                <a:lnTo>
                  <a:pt x="9525" y="657225"/>
                </a:lnTo>
                <a:lnTo>
                  <a:pt x="0" y="1000125"/>
                </a:lnTo>
                <a:lnTo>
                  <a:pt x="28575" y="1247775"/>
                </a:lnTo>
                <a:lnTo>
                  <a:pt x="47625" y="1552575"/>
                </a:lnTo>
                <a:lnTo>
                  <a:pt x="38100" y="1838325"/>
                </a:lnTo>
                <a:lnTo>
                  <a:pt x="104775" y="2295525"/>
                </a:lnTo>
                <a:lnTo>
                  <a:pt x="95250" y="2381250"/>
                </a:lnTo>
                <a:lnTo>
                  <a:pt x="1181100" y="2371725"/>
                </a:lnTo>
                <a:lnTo>
                  <a:pt x="1724025" y="2362200"/>
                </a:lnTo>
                <a:lnTo>
                  <a:pt x="1676400" y="1419225"/>
                </a:lnTo>
                <a:lnTo>
                  <a:pt x="1628775" y="876300"/>
                </a:lnTo>
                <a:lnTo>
                  <a:pt x="1828800" y="390525"/>
                </a:lnTo>
                <a:lnTo>
                  <a:pt x="1828800" y="361950"/>
                </a:lnTo>
                <a:lnTo>
                  <a:pt x="1200150" y="295275"/>
                </a:lnTo>
                <a:lnTo>
                  <a:pt x="885825" y="276225"/>
                </a:lnTo>
                <a:lnTo>
                  <a:pt x="190500" y="0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06389" y="5192940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2212" y="5208062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0168" y="3179414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86203" y="3609975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0828" y="3381672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THIRTEEN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8157" y="90551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4 blocks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018" y="1862988"/>
            <a:ext cx="735589" cy="764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69" y="1862987"/>
            <a:ext cx="8642784" cy="4761617"/>
          </a:xfrm>
          <a:prstGeom prst="rect">
            <a:avLst/>
          </a:prstGeom>
          <a:effectLst>
            <a:glow rad="127000">
              <a:schemeClr val="accent4">
                <a:alpha val="90000"/>
              </a:schemeClr>
            </a:glow>
          </a:effectLst>
        </p:spPr>
      </p:pic>
      <p:sp>
        <p:nvSpPr>
          <p:cNvPr id="8" name="Freeform 7"/>
          <p:cNvSpPr/>
          <p:nvPr/>
        </p:nvSpPr>
        <p:spPr>
          <a:xfrm>
            <a:off x="2324100" y="2047875"/>
            <a:ext cx="2781300" cy="2381250"/>
          </a:xfrm>
          <a:custGeom>
            <a:avLst/>
            <a:gdLst>
              <a:gd name="connsiteX0" fmla="*/ 314325 w 2781300"/>
              <a:gd name="connsiteY0" fmla="*/ 0 h 2381250"/>
              <a:gd name="connsiteX1" fmla="*/ 247650 w 2781300"/>
              <a:gd name="connsiteY1" fmla="*/ 771525 h 2381250"/>
              <a:gd name="connsiteX2" fmla="*/ 428625 w 2781300"/>
              <a:gd name="connsiteY2" fmla="*/ 866775 h 2381250"/>
              <a:gd name="connsiteX3" fmla="*/ 419100 w 2781300"/>
              <a:gd name="connsiteY3" fmla="*/ 1076325 h 2381250"/>
              <a:gd name="connsiteX4" fmla="*/ 371475 w 2781300"/>
              <a:gd name="connsiteY4" fmla="*/ 1143000 h 2381250"/>
              <a:gd name="connsiteX5" fmla="*/ 123825 w 2781300"/>
              <a:gd name="connsiteY5" fmla="*/ 1190625 h 2381250"/>
              <a:gd name="connsiteX6" fmla="*/ 0 w 2781300"/>
              <a:gd name="connsiteY6" fmla="*/ 1905000 h 2381250"/>
              <a:gd name="connsiteX7" fmla="*/ 409575 w 2781300"/>
              <a:gd name="connsiteY7" fmla="*/ 2000250 h 2381250"/>
              <a:gd name="connsiteX8" fmla="*/ 1666875 w 2781300"/>
              <a:gd name="connsiteY8" fmla="*/ 2238375 h 2381250"/>
              <a:gd name="connsiteX9" fmla="*/ 2247900 w 2781300"/>
              <a:gd name="connsiteY9" fmla="*/ 2352675 h 2381250"/>
              <a:gd name="connsiteX10" fmla="*/ 2524125 w 2781300"/>
              <a:gd name="connsiteY10" fmla="*/ 2381250 h 2381250"/>
              <a:gd name="connsiteX11" fmla="*/ 2628900 w 2781300"/>
              <a:gd name="connsiteY11" fmla="*/ 1600200 h 2381250"/>
              <a:gd name="connsiteX12" fmla="*/ 2743200 w 2781300"/>
              <a:gd name="connsiteY12" fmla="*/ 819150 h 2381250"/>
              <a:gd name="connsiteX13" fmla="*/ 2781300 w 2781300"/>
              <a:gd name="connsiteY13" fmla="*/ 476250 h 2381250"/>
              <a:gd name="connsiteX14" fmla="*/ 1438275 w 2781300"/>
              <a:gd name="connsiteY14" fmla="*/ 219075 h 2381250"/>
              <a:gd name="connsiteX15" fmla="*/ 666750 w 2781300"/>
              <a:gd name="connsiteY15" fmla="*/ 47625 h 2381250"/>
              <a:gd name="connsiteX16" fmla="*/ 314325 w 2781300"/>
              <a:gd name="connsiteY16" fmla="*/ 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1300" h="2381250">
                <a:moveTo>
                  <a:pt x="314325" y="0"/>
                </a:moveTo>
                <a:lnTo>
                  <a:pt x="247650" y="771525"/>
                </a:lnTo>
                <a:lnTo>
                  <a:pt x="428625" y="866775"/>
                </a:lnTo>
                <a:lnTo>
                  <a:pt x="419100" y="1076325"/>
                </a:lnTo>
                <a:lnTo>
                  <a:pt x="371475" y="1143000"/>
                </a:lnTo>
                <a:lnTo>
                  <a:pt x="123825" y="1190625"/>
                </a:lnTo>
                <a:lnTo>
                  <a:pt x="0" y="1905000"/>
                </a:lnTo>
                <a:lnTo>
                  <a:pt x="409575" y="2000250"/>
                </a:lnTo>
                <a:lnTo>
                  <a:pt x="1666875" y="2238375"/>
                </a:lnTo>
                <a:lnTo>
                  <a:pt x="2247900" y="2352675"/>
                </a:lnTo>
                <a:lnTo>
                  <a:pt x="2524125" y="2381250"/>
                </a:lnTo>
                <a:lnTo>
                  <a:pt x="2628900" y="1600200"/>
                </a:lnTo>
                <a:lnTo>
                  <a:pt x="2743200" y="819150"/>
                </a:lnTo>
                <a:lnTo>
                  <a:pt x="2781300" y="476250"/>
                </a:lnTo>
                <a:lnTo>
                  <a:pt x="1438275" y="219075"/>
                </a:lnTo>
                <a:lnTo>
                  <a:pt x="666750" y="47625"/>
                </a:lnTo>
                <a:lnTo>
                  <a:pt x="314325" y="0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000250" y="3962400"/>
            <a:ext cx="3676650" cy="2495550"/>
          </a:xfrm>
          <a:custGeom>
            <a:avLst/>
            <a:gdLst>
              <a:gd name="connsiteX0" fmla="*/ 323850 w 3676650"/>
              <a:gd name="connsiteY0" fmla="*/ 0 h 2495550"/>
              <a:gd name="connsiteX1" fmla="*/ 323850 w 3676650"/>
              <a:gd name="connsiteY1" fmla="*/ 0 h 2495550"/>
              <a:gd name="connsiteX2" fmla="*/ 304800 w 3676650"/>
              <a:gd name="connsiteY2" fmla="*/ 161925 h 2495550"/>
              <a:gd name="connsiteX3" fmla="*/ 123825 w 3676650"/>
              <a:gd name="connsiteY3" fmla="*/ 1247775 h 2495550"/>
              <a:gd name="connsiteX4" fmla="*/ 0 w 3676650"/>
              <a:gd name="connsiteY4" fmla="*/ 1905000 h 2495550"/>
              <a:gd name="connsiteX5" fmla="*/ 123825 w 3676650"/>
              <a:gd name="connsiteY5" fmla="*/ 1981200 h 2495550"/>
              <a:gd name="connsiteX6" fmla="*/ 533400 w 3676650"/>
              <a:gd name="connsiteY6" fmla="*/ 2028825 h 2495550"/>
              <a:gd name="connsiteX7" fmla="*/ 1038225 w 3676650"/>
              <a:gd name="connsiteY7" fmla="*/ 2143125 h 2495550"/>
              <a:gd name="connsiteX8" fmla="*/ 1562100 w 3676650"/>
              <a:gd name="connsiteY8" fmla="*/ 2219325 h 2495550"/>
              <a:gd name="connsiteX9" fmla="*/ 2333625 w 3676650"/>
              <a:gd name="connsiteY9" fmla="*/ 2390775 h 2495550"/>
              <a:gd name="connsiteX10" fmla="*/ 2552700 w 3676650"/>
              <a:gd name="connsiteY10" fmla="*/ 2438400 h 2495550"/>
              <a:gd name="connsiteX11" fmla="*/ 2886075 w 3676650"/>
              <a:gd name="connsiteY11" fmla="*/ 2466975 h 2495550"/>
              <a:gd name="connsiteX12" fmla="*/ 3067050 w 3676650"/>
              <a:gd name="connsiteY12" fmla="*/ 2466975 h 2495550"/>
              <a:gd name="connsiteX13" fmla="*/ 3609975 w 3676650"/>
              <a:gd name="connsiteY13" fmla="*/ 2495550 h 2495550"/>
              <a:gd name="connsiteX14" fmla="*/ 3676650 w 3676650"/>
              <a:gd name="connsiteY14" fmla="*/ 1781175 h 2495550"/>
              <a:gd name="connsiteX15" fmla="*/ 3648075 w 3676650"/>
              <a:gd name="connsiteY15" fmla="*/ 1762125 h 2495550"/>
              <a:gd name="connsiteX16" fmla="*/ 3086100 w 3676650"/>
              <a:gd name="connsiteY16" fmla="*/ 1714500 h 2495550"/>
              <a:gd name="connsiteX17" fmla="*/ 2657475 w 3676650"/>
              <a:gd name="connsiteY17" fmla="*/ 1628775 h 2495550"/>
              <a:gd name="connsiteX18" fmla="*/ 2638425 w 3676650"/>
              <a:gd name="connsiteY18" fmla="*/ 1638300 h 2495550"/>
              <a:gd name="connsiteX19" fmla="*/ 2733675 w 3676650"/>
              <a:gd name="connsiteY19" fmla="*/ 1257300 h 2495550"/>
              <a:gd name="connsiteX20" fmla="*/ 2771775 w 3676650"/>
              <a:gd name="connsiteY20" fmla="*/ 942975 h 2495550"/>
              <a:gd name="connsiteX21" fmla="*/ 2847975 w 3676650"/>
              <a:gd name="connsiteY21" fmla="*/ 495300 h 2495550"/>
              <a:gd name="connsiteX22" fmla="*/ 2847975 w 3676650"/>
              <a:gd name="connsiteY22" fmla="*/ 495300 h 2495550"/>
              <a:gd name="connsiteX23" fmla="*/ 2238375 w 3676650"/>
              <a:gd name="connsiteY23" fmla="*/ 390525 h 2495550"/>
              <a:gd name="connsiteX24" fmla="*/ 1847850 w 3676650"/>
              <a:gd name="connsiteY24" fmla="*/ 314325 h 2495550"/>
              <a:gd name="connsiteX25" fmla="*/ 1257300 w 3676650"/>
              <a:gd name="connsiteY25" fmla="*/ 180975 h 2495550"/>
              <a:gd name="connsiteX26" fmla="*/ 847725 w 3676650"/>
              <a:gd name="connsiteY26" fmla="*/ 95250 h 2495550"/>
              <a:gd name="connsiteX27" fmla="*/ 323850 w 3676650"/>
              <a:gd name="connsiteY27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76650" h="2495550">
                <a:moveTo>
                  <a:pt x="323850" y="0"/>
                </a:moveTo>
                <a:lnTo>
                  <a:pt x="323850" y="0"/>
                </a:lnTo>
                <a:lnTo>
                  <a:pt x="304800" y="161925"/>
                </a:lnTo>
                <a:lnTo>
                  <a:pt x="123825" y="1247775"/>
                </a:lnTo>
                <a:lnTo>
                  <a:pt x="0" y="1905000"/>
                </a:lnTo>
                <a:lnTo>
                  <a:pt x="123825" y="1981200"/>
                </a:lnTo>
                <a:lnTo>
                  <a:pt x="533400" y="2028825"/>
                </a:lnTo>
                <a:lnTo>
                  <a:pt x="1038225" y="2143125"/>
                </a:lnTo>
                <a:lnTo>
                  <a:pt x="1562100" y="2219325"/>
                </a:lnTo>
                <a:lnTo>
                  <a:pt x="2333625" y="2390775"/>
                </a:lnTo>
                <a:lnTo>
                  <a:pt x="2552700" y="2438400"/>
                </a:lnTo>
                <a:lnTo>
                  <a:pt x="2886075" y="2466975"/>
                </a:lnTo>
                <a:lnTo>
                  <a:pt x="3067050" y="2466975"/>
                </a:lnTo>
                <a:lnTo>
                  <a:pt x="3609975" y="2495550"/>
                </a:lnTo>
                <a:lnTo>
                  <a:pt x="3676650" y="1781175"/>
                </a:lnTo>
                <a:lnTo>
                  <a:pt x="3648075" y="1762125"/>
                </a:lnTo>
                <a:lnTo>
                  <a:pt x="3086100" y="1714500"/>
                </a:lnTo>
                <a:lnTo>
                  <a:pt x="2657475" y="1628775"/>
                </a:lnTo>
                <a:lnTo>
                  <a:pt x="2638425" y="1638300"/>
                </a:lnTo>
                <a:lnTo>
                  <a:pt x="2733675" y="1257300"/>
                </a:lnTo>
                <a:lnTo>
                  <a:pt x="2771775" y="942975"/>
                </a:lnTo>
                <a:lnTo>
                  <a:pt x="2847975" y="495300"/>
                </a:lnTo>
                <a:lnTo>
                  <a:pt x="2847975" y="495300"/>
                </a:lnTo>
                <a:lnTo>
                  <a:pt x="2238375" y="390525"/>
                </a:lnTo>
                <a:lnTo>
                  <a:pt x="1847850" y="314325"/>
                </a:lnTo>
                <a:lnTo>
                  <a:pt x="1257300" y="180975"/>
                </a:lnTo>
                <a:lnTo>
                  <a:pt x="847725" y="95250"/>
                </a:lnTo>
                <a:lnTo>
                  <a:pt x="323850" y="0"/>
                </a:lnTo>
                <a:close/>
              </a:path>
            </a:pathLst>
          </a:cu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123652" y="3981450"/>
            <a:ext cx="5277648" cy="2543175"/>
          </a:xfrm>
          <a:custGeom>
            <a:avLst/>
            <a:gdLst>
              <a:gd name="connsiteX0" fmla="*/ 96048 w 5277648"/>
              <a:gd name="connsiteY0" fmla="*/ 495300 h 2543175"/>
              <a:gd name="connsiteX1" fmla="*/ 96048 w 5277648"/>
              <a:gd name="connsiteY1" fmla="*/ 495300 h 2543175"/>
              <a:gd name="connsiteX2" fmla="*/ 38898 w 5277648"/>
              <a:gd name="connsiteY2" fmla="*/ 895350 h 2543175"/>
              <a:gd name="connsiteX3" fmla="*/ 29373 w 5277648"/>
              <a:gd name="connsiteY3" fmla="*/ 923925 h 2543175"/>
              <a:gd name="connsiteX4" fmla="*/ 19848 w 5277648"/>
              <a:gd name="connsiteY4" fmla="*/ 962025 h 2543175"/>
              <a:gd name="connsiteX5" fmla="*/ 10323 w 5277648"/>
              <a:gd name="connsiteY5" fmla="*/ 1228725 h 2543175"/>
              <a:gd name="connsiteX6" fmla="*/ 798 w 5277648"/>
              <a:gd name="connsiteY6" fmla="*/ 1257300 h 2543175"/>
              <a:gd name="connsiteX7" fmla="*/ 798 w 5277648"/>
              <a:gd name="connsiteY7" fmla="*/ 1295400 h 2543175"/>
              <a:gd name="connsiteX8" fmla="*/ 353223 w 5277648"/>
              <a:gd name="connsiteY8" fmla="*/ 1352550 h 2543175"/>
              <a:gd name="connsiteX9" fmla="*/ 934248 w 5277648"/>
              <a:gd name="connsiteY9" fmla="*/ 1381125 h 2543175"/>
              <a:gd name="connsiteX10" fmla="*/ 905673 w 5277648"/>
              <a:gd name="connsiteY10" fmla="*/ 1790700 h 2543175"/>
              <a:gd name="connsiteX11" fmla="*/ 877098 w 5277648"/>
              <a:gd name="connsiteY11" fmla="*/ 2428875 h 2543175"/>
              <a:gd name="connsiteX12" fmla="*/ 877098 w 5277648"/>
              <a:gd name="connsiteY12" fmla="*/ 2533650 h 2543175"/>
              <a:gd name="connsiteX13" fmla="*/ 981873 w 5277648"/>
              <a:gd name="connsiteY13" fmla="*/ 2533650 h 2543175"/>
              <a:gd name="connsiteX14" fmla="*/ 1486698 w 5277648"/>
              <a:gd name="connsiteY14" fmla="*/ 2543175 h 2543175"/>
              <a:gd name="connsiteX15" fmla="*/ 1943898 w 5277648"/>
              <a:gd name="connsiteY15" fmla="*/ 2514600 h 2543175"/>
              <a:gd name="connsiteX16" fmla="*/ 2201073 w 5277648"/>
              <a:gd name="connsiteY16" fmla="*/ 2495550 h 2543175"/>
              <a:gd name="connsiteX17" fmla="*/ 2591598 w 5277648"/>
              <a:gd name="connsiteY17" fmla="*/ 2419350 h 2543175"/>
              <a:gd name="connsiteX18" fmla="*/ 2810673 w 5277648"/>
              <a:gd name="connsiteY18" fmla="*/ 2419350 h 2543175"/>
              <a:gd name="connsiteX19" fmla="*/ 3039273 w 5277648"/>
              <a:gd name="connsiteY19" fmla="*/ 2371725 h 2543175"/>
              <a:gd name="connsiteX20" fmla="*/ 3115473 w 5277648"/>
              <a:gd name="connsiteY20" fmla="*/ 2362200 h 2543175"/>
              <a:gd name="connsiteX21" fmla="*/ 3239298 w 5277648"/>
              <a:gd name="connsiteY21" fmla="*/ 2352675 h 2543175"/>
              <a:gd name="connsiteX22" fmla="*/ 3372648 w 5277648"/>
              <a:gd name="connsiteY22" fmla="*/ 2305050 h 2543175"/>
              <a:gd name="connsiteX23" fmla="*/ 3706023 w 5277648"/>
              <a:gd name="connsiteY23" fmla="*/ 2238375 h 2543175"/>
              <a:gd name="connsiteX24" fmla="*/ 3772698 w 5277648"/>
              <a:gd name="connsiteY24" fmla="*/ 2190750 h 2543175"/>
              <a:gd name="connsiteX25" fmla="*/ 4087023 w 5277648"/>
              <a:gd name="connsiteY25" fmla="*/ 2152650 h 2543175"/>
              <a:gd name="connsiteX26" fmla="*/ 4267998 w 5277648"/>
              <a:gd name="connsiteY26" fmla="*/ 2143125 h 2543175"/>
              <a:gd name="connsiteX27" fmla="*/ 4582323 w 5277648"/>
              <a:gd name="connsiteY27" fmla="*/ 2028825 h 2543175"/>
              <a:gd name="connsiteX28" fmla="*/ 4801398 w 5277648"/>
              <a:gd name="connsiteY28" fmla="*/ 1971675 h 2543175"/>
              <a:gd name="connsiteX29" fmla="*/ 5277648 w 5277648"/>
              <a:gd name="connsiteY29" fmla="*/ 1866900 h 2543175"/>
              <a:gd name="connsiteX30" fmla="*/ 5172873 w 5277648"/>
              <a:gd name="connsiteY30" fmla="*/ 1428750 h 2543175"/>
              <a:gd name="connsiteX31" fmla="*/ 5010948 w 5277648"/>
              <a:gd name="connsiteY31" fmla="*/ 733425 h 2543175"/>
              <a:gd name="connsiteX32" fmla="*/ 4887123 w 5277648"/>
              <a:gd name="connsiteY32" fmla="*/ 28575 h 2543175"/>
              <a:gd name="connsiteX33" fmla="*/ 4849023 w 5277648"/>
              <a:gd name="connsiteY33" fmla="*/ 0 h 2543175"/>
              <a:gd name="connsiteX34" fmla="*/ 4363248 w 5277648"/>
              <a:gd name="connsiteY34" fmla="*/ 66675 h 2543175"/>
              <a:gd name="connsiteX35" fmla="*/ 3953673 w 5277648"/>
              <a:gd name="connsiteY35" fmla="*/ 190500 h 2543175"/>
              <a:gd name="connsiteX36" fmla="*/ 3344073 w 5277648"/>
              <a:gd name="connsiteY36" fmla="*/ 304800 h 2543175"/>
              <a:gd name="connsiteX37" fmla="*/ 2610648 w 5277648"/>
              <a:gd name="connsiteY37" fmla="*/ 457200 h 2543175"/>
              <a:gd name="connsiteX38" fmla="*/ 2334423 w 5277648"/>
              <a:gd name="connsiteY38" fmla="*/ 466725 h 2543175"/>
              <a:gd name="connsiteX39" fmla="*/ 1915323 w 5277648"/>
              <a:gd name="connsiteY39" fmla="*/ 533400 h 2543175"/>
              <a:gd name="connsiteX40" fmla="*/ 1620048 w 5277648"/>
              <a:gd name="connsiteY40" fmla="*/ 590550 h 2543175"/>
              <a:gd name="connsiteX41" fmla="*/ 1353348 w 5277648"/>
              <a:gd name="connsiteY41" fmla="*/ 561975 h 2543175"/>
              <a:gd name="connsiteX42" fmla="*/ 705648 w 5277648"/>
              <a:gd name="connsiteY42" fmla="*/ 590550 h 2543175"/>
              <a:gd name="connsiteX43" fmla="*/ 505623 w 5277648"/>
              <a:gd name="connsiteY43" fmla="*/ 571500 h 2543175"/>
              <a:gd name="connsiteX44" fmla="*/ 96048 w 5277648"/>
              <a:gd name="connsiteY44" fmla="*/ 49530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277648" h="2543175">
                <a:moveTo>
                  <a:pt x="96048" y="495300"/>
                </a:moveTo>
                <a:lnTo>
                  <a:pt x="96048" y="495300"/>
                </a:lnTo>
                <a:cubicBezTo>
                  <a:pt x="76998" y="628650"/>
                  <a:pt x="59603" y="762247"/>
                  <a:pt x="38898" y="895350"/>
                </a:cubicBezTo>
                <a:cubicBezTo>
                  <a:pt x="37355" y="905271"/>
                  <a:pt x="32131" y="914271"/>
                  <a:pt x="29373" y="923925"/>
                </a:cubicBezTo>
                <a:cubicBezTo>
                  <a:pt x="25777" y="936512"/>
                  <a:pt x="23023" y="949325"/>
                  <a:pt x="19848" y="962025"/>
                </a:cubicBezTo>
                <a:cubicBezTo>
                  <a:pt x="16673" y="1050925"/>
                  <a:pt x="16050" y="1139953"/>
                  <a:pt x="10323" y="1228725"/>
                </a:cubicBezTo>
                <a:cubicBezTo>
                  <a:pt x="9677" y="1238744"/>
                  <a:pt x="2218" y="1247361"/>
                  <a:pt x="798" y="1257300"/>
                </a:cubicBezTo>
                <a:cubicBezTo>
                  <a:pt x="-998" y="1269872"/>
                  <a:pt x="798" y="1282700"/>
                  <a:pt x="798" y="1295400"/>
                </a:cubicBezTo>
                <a:lnTo>
                  <a:pt x="353223" y="1352550"/>
                </a:lnTo>
                <a:lnTo>
                  <a:pt x="934248" y="1381125"/>
                </a:lnTo>
                <a:lnTo>
                  <a:pt x="905673" y="1790700"/>
                </a:lnTo>
                <a:lnTo>
                  <a:pt x="877098" y="2428875"/>
                </a:lnTo>
                <a:lnTo>
                  <a:pt x="877098" y="2533650"/>
                </a:lnTo>
                <a:lnTo>
                  <a:pt x="981873" y="2533650"/>
                </a:lnTo>
                <a:lnTo>
                  <a:pt x="1486698" y="2543175"/>
                </a:lnTo>
                <a:lnTo>
                  <a:pt x="1943898" y="2514600"/>
                </a:lnTo>
                <a:lnTo>
                  <a:pt x="2201073" y="2495550"/>
                </a:lnTo>
                <a:lnTo>
                  <a:pt x="2591598" y="2419350"/>
                </a:lnTo>
                <a:lnTo>
                  <a:pt x="2810673" y="2419350"/>
                </a:lnTo>
                <a:lnTo>
                  <a:pt x="3039273" y="2371725"/>
                </a:lnTo>
                <a:lnTo>
                  <a:pt x="3115473" y="2362200"/>
                </a:lnTo>
                <a:lnTo>
                  <a:pt x="3239298" y="2352675"/>
                </a:lnTo>
                <a:lnTo>
                  <a:pt x="3372648" y="2305050"/>
                </a:lnTo>
                <a:lnTo>
                  <a:pt x="3706023" y="2238375"/>
                </a:lnTo>
                <a:lnTo>
                  <a:pt x="3772698" y="2190750"/>
                </a:lnTo>
                <a:lnTo>
                  <a:pt x="4087023" y="2152650"/>
                </a:lnTo>
                <a:lnTo>
                  <a:pt x="4267998" y="2143125"/>
                </a:lnTo>
                <a:lnTo>
                  <a:pt x="4582323" y="2028825"/>
                </a:lnTo>
                <a:lnTo>
                  <a:pt x="4801398" y="1971675"/>
                </a:lnTo>
                <a:lnTo>
                  <a:pt x="5277648" y="1866900"/>
                </a:lnTo>
                <a:lnTo>
                  <a:pt x="5172873" y="1428750"/>
                </a:lnTo>
                <a:lnTo>
                  <a:pt x="5010948" y="733425"/>
                </a:lnTo>
                <a:lnTo>
                  <a:pt x="4887123" y="28575"/>
                </a:lnTo>
                <a:lnTo>
                  <a:pt x="4849023" y="0"/>
                </a:lnTo>
                <a:lnTo>
                  <a:pt x="4363248" y="66675"/>
                </a:lnTo>
                <a:lnTo>
                  <a:pt x="3953673" y="190500"/>
                </a:lnTo>
                <a:lnTo>
                  <a:pt x="3344073" y="304800"/>
                </a:lnTo>
                <a:lnTo>
                  <a:pt x="2610648" y="457200"/>
                </a:lnTo>
                <a:lnTo>
                  <a:pt x="2334423" y="466725"/>
                </a:lnTo>
                <a:lnTo>
                  <a:pt x="1915323" y="533400"/>
                </a:lnTo>
                <a:lnTo>
                  <a:pt x="1620048" y="590550"/>
                </a:lnTo>
                <a:lnTo>
                  <a:pt x="1353348" y="561975"/>
                </a:lnTo>
                <a:lnTo>
                  <a:pt x="705648" y="590550"/>
                </a:lnTo>
                <a:lnTo>
                  <a:pt x="505623" y="571500"/>
                </a:lnTo>
                <a:lnTo>
                  <a:pt x="96048" y="495300"/>
                </a:lnTo>
                <a:close/>
              </a:path>
            </a:pathLst>
          </a:custGeom>
          <a:solidFill>
            <a:srgbClr val="0070C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210175" y="2038350"/>
            <a:ext cx="4791075" cy="2514600"/>
          </a:xfrm>
          <a:custGeom>
            <a:avLst/>
            <a:gdLst>
              <a:gd name="connsiteX0" fmla="*/ 266700 w 4791075"/>
              <a:gd name="connsiteY0" fmla="*/ 533400 h 2514600"/>
              <a:gd name="connsiteX1" fmla="*/ 180975 w 4791075"/>
              <a:gd name="connsiteY1" fmla="*/ 1133475 h 2514600"/>
              <a:gd name="connsiteX2" fmla="*/ 104775 w 4791075"/>
              <a:gd name="connsiteY2" fmla="*/ 1790700 h 2514600"/>
              <a:gd name="connsiteX3" fmla="*/ 0 w 4791075"/>
              <a:gd name="connsiteY3" fmla="*/ 2438400 h 2514600"/>
              <a:gd name="connsiteX4" fmla="*/ 342900 w 4791075"/>
              <a:gd name="connsiteY4" fmla="*/ 2495550 h 2514600"/>
              <a:gd name="connsiteX5" fmla="*/ 742950 w 4791075"/>
              <a:gd name="connsiteY5" fmla="*/ 2514600 h 2514600"/>
              <a:gd name="connsiteX6" fmla="*/ 1171575 w 4791075"/>
              <a:gd name="connsiteY6" fmla="*/ 2514600 h 2514600"/>
              <a:gd name="connsiteX7" fmla="*/ 1476375 w 4791075"/>
              <a:gd name="connsiteY7" fmla="*/ 2514600 h 2514600"/>
              <a:gd name="connsiteX8" fmla="*/ 1838325 w 4791075"/>
              <a:gd name="connsiteY8" fmla="*/ 2495550 h 2514600"/>
              <a:gd name="connsiteX9" fmla="*/ 2019300 w 4791075"/>
              <a:gd name="connsiteY9" fmla="*/ 2447925 h 2514600"/>
              <a:gd name="connsiteX10" fmla="*/ 2276475 w 4791075"/>
              <a:gd name="connsiteY10" fmla="*/ 2409825 h 2514600"/>
              <a:gd name="connsiteX11" fmla="*/ 2581275 w 4791075"/>
              <a:gd name="connsiteY11" fmla="*/ 2390775 h 2514600"/>
              <a:gd name="connsiteX12" fmla="*/ 2762250 w 4791075"/>
              <a:gd name="connsiteY12" fmla="*/ 2352675 h 2514600"/>
              <a:gd name="connsiteX13" fmla="*/ 3143250 w 4791075"/>
              <a:gd name="connsiteY13" fmla="*/ 2295525 h 2514600"/>
              <a:gd name="connsiteX14" fmla="*/ 3486150 w 4791075"/>
              <a:gd name="connsiteY14" fmla="*/ 2228850 h 2514600"/>
              <a:gd name="connsiteX15" fmla="*/ 3762375 w 4791075"/>
              <a:gd name="connsiteY15" fmla="*/ 2143125 h 2514600"/>
              <a:gd name="connsiteX16" fmla="*/ 4219575 w 4791075"/>
              <a:gd name="connsiteY16" fmla="*/ 2047875 h 2514600"/>
              <a:gd name="connsiteX17" fmla="*/ 4419600 w 4791075"/>
              <a:gd name="connsiteY17" fmla="*/ 1990725 h 2514600"/>
              <a:gd name="connsiteX18" fmla="*/ 4791075 w 4791075"/>
              <a:gd name="connsiteY18" fmla="*/ 1933575 h 2514600"/>
              <a:gd name="connsiteX19" fmla="*/ 4581525 w 4791075"/>
              <a:gd name="connsiteY19" fmla="*/ 923925 h 2514600"/>
              <a:gd name="connsiteX20" fmla="*/ 4400550 w 4791075"/>
              <a:gd name="connsiteY20" fmla="*/ 0 h 2514600"/>
              <a:gd name="connsiteX21" fmla="*/ 4105275 w 4791075"/>
              <a:gd name="connsiteY21" fmla="*/ 95250 h 2514600"/>
              <a:gd name="connsiteX22" fmla="*/ 3743325 w 4791075"/>
              <a:gd name="connsiteY22" fmla="*/ 152400 h 2514600"/>
              <a:gd name="connsiteX23" fmla="*/ 3371850 w 4791075"/>
              <a:gd name="connsiteY23" fmla="*/ 209550 h 2514600"/>
              <a:gd name="connsiteX24" fmla="*/ 3019425 w 4791075"/>
              <a:gd name="connsiteY24" fmla="*/ 266700 h 2514600"/>
              <a:gd name="connsiteX25" fmla="*/ 2857500 w 4791075"/>
              <a:gd name="connsiteY25" fmla="*/ 333375 h 2514600"/>
              <a:gd name="connsiteX26" fmla="*/ 2686050 w 4791075"/>
              <a:gd name="connsiteY26" fmla="*/ 381000 h 2514600"/>
              <a:gd name="connsiteX27" fmla="*/ 2590800 w 4791075"/>
              <a:gd name="connsiteY27" fmla="*/ 381000 h 2514600"/>
              <a:gd name="connsiteX28" fmla="*/ 2238375 w 4791075"/>
              <a:gd name="connsiteY28" fmla="*/ 457200 h 2514600"/>
              <a:gd name="connsiteX29" fmla="*/ 1962150 w 4791075"/>
              <a:gd name="connsiteY29" fmla="*/ 495300 h 2514600"/>
              <a:gd name="connsiteX30" fmla="*/ 1819275 w 4791075"/>
              <a:gd name="connsiteY30" fmla="*/ 504825 h 2514600"/>
              <a:gd name="connsiteX31" fmla="*/ 1657350 w 4791075"/>
              <a:gd name="connsiteY31" fmla="*/ 504825 h 2514600"/>
              <a:gd name="connsiteX32" fmla="*/ 1447800 w 4791075"/>
              <a:gd name="connsiteY32" fmla="*/ 542925 h 2514600"/>
              <a:gd name="connsiteX33" fmla="*/ 1209675 w 4791075"/>
              <a:gd name="connsiteY33" fmla="*/ 542925 h 2514600"/>
              <a:gd name="connsiteX34" fmla="*/ 914400 w 4791075"/>
              <a:gd name="connsiteY34" fmla="*/ 581025 h 2514600"/>
              <a:gd name="connsiteX35" fmla="*/ 790575 w 4791075"/>
              <a:gd name="connsiteY35" fmla="*/ 571500 h 2514600"/>
              <a:gd name="connsiteX36" fmla="*/ 619125 w 4791075"/>
              <a:gd name="connsiteY36" fmla="*/ 542925 h 2514600"/>
              <a:gd name="connsiteX37" fmla="*/ 266700 w 4791075"/>
              <a:gd name="connsiteY37" fmla="*/ 5334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91075" h="2514600">
                <a:moveTo>
                  <a:pt x="266700" y="533400"/>
                </a:moveTo>
                <a:lnTo>
                  <a:pt x="180975" y="1133475"/>
                </a:lnTo>
                <a:lnTo>
                  <a:pt x="104775" y="1790700"/>
                </a:lnTo>
                <a:lnTo>
                  <a:pt x="0" y="2438400"/>
                </a:lnTo>
                <a:lnTo>
                  <a:pt x="342900" y="2495550"/>
                </a:lnTo>
                <a:lnTo>
                  <a:pt x="742950" y="2514600"/>
                </a:lnTo>
                <a:lnTo>
                  <a:pt x="1171575" y="2514600"/>
                </a:lnTo>
                <a:lnTo>
                  <a:pt x="1476375" y="2514600"/>
                </a:lnTo>
                <a:lnTo>
                  <a:pt x="1838325" y="2495550"/>
                </a:lnTo>
                <a:lnTo>
                  <a:pt x="2019300" y="2447925"/>
                </a:lnTo>
                <a:lnTo>
                  <a:pt x="2276475" y="2409825"/>
                </a:lnTo>
                <a:lnTo>
                  <a:pt x="2581275" y="2390775"/>
                </a:lnTo>
                <a:lnTo>
                  <a:pt x="2762250" y="2352675"/>
                </a:lnTo>
                <a:lnTo>
                  <a:pt x="3143250" y="2295525"/>
                </a:lnTo>
                <a:lnTo>
                  <a:pt x="3486150" y="2228850"/>
                </a:lnTo>
                <a:lnTo>
                  <a:pt x="3762375" y="2143125"/>
                </a:lnTo>
                <a:lnTo>
                  <a:pt x="4219575" y="2047875"/>
                </a:lnTo>
                <a:lnTo>
                  <a:pt x="4419600" y="1990725"/>
                </a:lnTo>
                <a:lnTo>
                  <a:pt x="4791075" y="1933575"/>
                </a:lnTo>
                <a:lnTo>
                  <a:pt x="4581525" y="923925"/>
                </a:lnTo>
                <a:lnTo>
                  <a:pt x="4400550" y="0"/>
                </a:lnTo>
                <a:lnTo>
                  <a:pt x="4105275" y="95250"/>
                </a:lnTo>
                <a:lnTo>
                  <a:pt x="3743325" y="152400"/>
                </a:lnTo>
                <a:lnTo>
                  <a:pt x="3371850" y="209550"/>
                </a:lnTo>
                <a:lnTo>
                  <a:pt x="3019425" y="266700"/>
                </a:lnTo>
                <a:lnTo>
                  <a:pt x="2857500" y="333375"/>
                </a:lnTo>
                <a:lnTo>
                  <a:pt x="2686050" y="381000"/>
                </a:lnTo>
                <a:lnTo>
                  <a:pt x="2590800" y="381000"/>
                </a:lnTo>
                <a:lnTo>
                  <a:pt x="2238375" y="457200"/>
                </a:lnTo>
                <a:lnTo>
                  <a:pt x="1962150" y="495300"/>
                </a:lnTo>
                <a:lnTo>
                  <a:pt x="1819275" y="504825"/>
                </a:lnTo>
                <a:lnTo>
                  <a:pt x="1657350" y="504825"/>
                </a:lnTo>
                <a:lnTo>
                  <a:pt x="1447800" y="542925"/>
                </a:lnTo>
                <a:lnTo>
                  <a:pt x="1209675" y="542925"/>
                </a:lnTo>
                <a:lnTo>
                  <a:pt x="914400" y="581025"/>
                </a:lnTo>
                <a:lnTo>
                  <a:pt x="790575" y="571500"/>
                </a:lnTo>
                <a:lnTo>
                  <a:pt x="619125" y="542925"/>
                </a:lnTo>
                <a:lnTo>
                  <a:pt x="266700" y="533400"/>
                </a:lnTo>
                <a:close/>
              </a:path>
            </a:pathLst>
          </a:cu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7550" y="2890639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43575" y="2832253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6124" y="4965851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00575" y="5146987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206525" y="2703923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FORTEEN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8157" y="90551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4 blocks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99" y="1918228"/>
            <a:ext cx="735589" cy="764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17" y="1912697"/>
            <a:ext cx="8549491" cy="4606397"/>
          </a:xfrm>
          <a:prstGeom prst="rect">
            <a:avLst/>
          </a:prstGeom>
          <a:effectLst>
            <a:glow rad="127000">
              <a:schemeClr val="accent4">
                <a:alpha val="90000"/>
              </a:schemeClr>
            </a:glow>
          </a:effectLst>
        </p:spPr>
      </p:pic>
      <p:sp>
        <p:nvSpPr>
          <p:cNvPr id="5" name="Freeform 4"/>
          <p:cNvSpPr/>
          <p:nvPr/>
        </p:nvSpPr>
        <p:spPr>
          <a:xfrm>
            <a:off x="2028825" y="1990725"/>
            <a:ext cx="3629025" cy="2543175"/>
          </a:xfrm>
          <a:custGeom>
            <a:avLst/>
            <a:gdLst>
              <a:gd name="connsiteX0" fmla="*/ 0 w 3629025"/>
              <a:gd name="connsiteY0" fmla="*/ 0 h 2543175"/>
              <a:gd name="connsiteX1" fmla="*/ 142875 w 3629025"/>
              <a:gd name="connsiteY1" fmla="*/ 628650 h 2543175"/>
              <a:gd name="connsiteX2" fmla="*/ 200025 w 3629025"/>
              <a:gd name="connsiteY2" fmla="*/ 838200 h 2543175"/>
              <a:gd name="connsiteX3" fmla="*/ 514350 w 3629025"/>
              <a:gd name="connsiteY3" fmla="*/ 971550 h 2543175"/>
              <a:gd name="connsiteX4" fmla="*/ 542925 w 3629025"/>
              <a:gd name="connsiteY4" fmla="*/ 971550 h 2543175"/>
              <a:gd name="connsiteX5" fmla="*/ 485775 w 3629025"/>
              <a:gd name="connsiteY5" fmla="*/ 1047750 h 2543175"/>
              <a:gd name="connsiteX6" fmla="*/ 533400 w 3629025"/>
              <a:gd name="connsiteY6" fmla="*/ 1200150 h 2543175"/>
              <a:gd name="connsiteX7" fmla="*/ 400050 w 3629025"/>
              <a:gd name="connsiteY7" fmla="*/ 1209675 h 2543175"/>
              <a:gd name="connsiteX8" fmla="*/ 257175 w 3629025"/>
              <a:gd name="connsiteY8" fmla="*/ 1257300 h 2543175"/>
              <a:gd name="connsiteX9" fmla="*/ 238125 w 3629025"/>
              <a:gd name="connsiteY9" fmla="*/ 1428750 h 2543175"/>
              <a:gd name="connsiteX10" fmla="*/ 238125 w 3629025"/>
              <a:gd name="connsiteY10" fmla="*/ 1647825 h 2543175"/>
              <a:gd name="connsiteX11" fmla="*/ 238125 w 3629025"/>
              <a:gd name="connsiteY11" fmla="*/ 1847850 h 2543175"/>
              <a:gd name="connsiteX12" fmla="*/ 266700 w 3629025"/>
              <a:gd name="connsiteY12" fmla="*/ 1885950 h 2543175"/>
              <a:gd name="connsiteX13" fmla="*/ 819150 w 3629025"/>
              <a:gd name="connsiteY13" fmla="*/ 2019300 h 2543175"/>
              <a:gd name="connsiteX14" fmla="*/ 1447800 w 3629025"/>
              <a:gd name="connsiteY14" fmla="*/ 2162175 h 2543175"/>
              <a:gd name="connsiteX15" fmla="*/ 2162175 w 3629025"/>
              <a:gd name="connsiteY15" fmla="*/ 2324100 h 2543175"/>
              <a:gd name="connsiteX16" fmla="*/ 2762250 w 3629025"/>
              <a:gd name="connsiteY16" fmla="*/ 2495550 h 2543175"/>
              <a:gd name="connsiteX17" fmla="*/ 3305175 w 3629025"/>
              <a:gd name="connsiteY17" fmla="*/ 2543175 h 2543175"/>
              <a:gd name="connsiteX18" fmla="*/ 3457575 w 3629025"/>
              <a:gd name="connsiteY18" fmla="*/ 1905000 h 2543175"/>
              <a:gd name="connsiteX19" fmla="*/ 3543300 w 3629025"/>
              <a:gd name="connsiteY19" fmla="*/ 1409700 h 2543175"/>
              <a:gd name="connsiteX20" fmla="*/ 3543300 w 3629025"/>
              <a:gd name="connsiteY20" fmla="*/ 1247775 h 2543175"/>
              <a:gd name="connsiteX21" fmla="*/ 3600450 w 3629025"/>
              <a:gd name="connsiteY21" fmla="*/ 1095375 h 2543175"/>
              <a:gd name="connsiteX22" fmla="*/ 3629025 w 3629025"/>
              <a:gd name="connsiteY22" fmla="*/ 828675 h 2543175"/>
              <a:gd name="connsiteX23" fmla="*/ 3629025 w 3629025"/>
              <a:gd name="connsiteY23" fmla="*/ 771525 h 2543175"/>
              <a:gd name="connsiteX24" fmla="*/ 3124200 w 3629025"/>
              <a:gd name="connsiteY24" fmla="*/ 723900 h 2543175"/>
              <a:gd name="connsiteX25" fmla="*/ 2486025 w 3629025"/>
              <a:gd name="connsiteY25" fmla="*/ 581025 h 2543175"/>
              <a:gd name="connsiteX26" fmla="*/ 1933575 w 3629025"/>
              <a:gd name="connsiteY26" fmla="*/ 447675 h 2543175"/>
              <a:gd name="connsiteX27" fmla="*/ 1371600 w 3629025"/>
              <a:gd name="connsiteY27" fmla="*/ 333375 h 2543175"/>
              <a:gd name="connsiteX28" fmla="*/ 828675 w 3629025"/>
              <a:gd name="connsiteY28" fmla="*/ 190500 h 2543175"/>
              <a:gd name="connsiteX29" fmla="*/ 438150 w 3629025"/>
              <a:gd name="connsiteY29" fmla="*/ 114300 h 2543175"/>
              <a:gd name="connsiteX30" fmla="*/ 0 w 3629025"/>
              <a:gd name="connsiteY30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29025" h="2543175">
                <a:moveTo>
                  <a:pt x="0" y="0"/>
                </a:moveTo>
                <a:lnTo>
                  <a:pt x="142875" y="628650"/>
                </a:lnTo>
                <a:lnTo>
                  <a:pt x="200025" y="838200"/>
                </a:lnTo>
                <a:lnTo>
                  <a:pt x="514350" y="971550"/>
                </a:lnTo>
                <a:lnTo>
                  <a:pt x="542925" y="971550"/>
                </a:lnTo>
                <a:lnTo>
                  <a:pt x="485775" y="1047750"/>
                </a:lnTo>
                <a:lnTo>
                  <a:pt x="533400" y="1200150"/>
                </a:lnTo>
                <a:lnTo>
                  <a:pt x="400050" y="1209675"/>
                </a:lnTo>
                <a:lnTo>
                  <a:pt x="257175" y="1257300"/>
                </a:lnTo>
                <a:lnTo>
                  <a:pt x="238125" y="1428750"/>
                </a:lnTo>
                <a:lnTo>
                  <a:pt x="238125" y="1647825"/>
                </a:lnTo>
                <a:lnTo>
                  <a:pt x="238125" y="1847850"/>
                </a:lnTo>
                <a:lnTo>
                  <a:pt x="266700" y="1885950"/>
                </a:lnTo>
                <a:lnTo>
                  <a:pt x="819150" y="2019300"/>
                </a:lnTo>
                <a:lnTo>
                  <a:pt x="1447800" y="2162175"/>
                </a:lnTo>
                <a:lnTo>
                  <a:pt x="2162175" y="2324100"/>
                </a:lnTo>
                <a:lnTo>
                  <a:pt x="2762250" y="2495550"/>
                </a:lnTo>
                <a:lnTo>
                  <a:pt x="3305175" y="2543175"/>
                </a:lnTo>
                <a:lnTo>
                  <a:pt x="3457575" y="1905000"/>
                </a:lnTo>
                <a:lnTo>
                  <a:pt x="3543300" y="1409700"/>
                </a:lnTo>
                <a:lnTo>
                  <a:pt x="3543300" y="1247775"/>
                </a:lnTo>
                <a:lnTo>
                  <a:pt x="3600450" y="1095375"/>
                </a:lnTo>
                <a:lnTo>
                  <a:pt x="3629025" y="828675"/>
                </a:lnTo>
                <a:lnTo>
                  <a:pt x="3629025" y="771525"/>
                </a:lnTo>
                <a:lnTo>
                  <a:pt x="3124200" y="723900"/>
                </a:lnTo>
                <a:lnTo>
                  <a:pt x="2486025" y="581025"/>
                </a:lnTo>
                <a:lnTo>
                  <a:pt x="1933575" y="447675"/>
                </a:lnTo>
                <a:lnTo>
                  <a:pt x="1371600" y="333375"/>
                </a:lnTo>
                <a:lnTo>
                  <a:pt x="828675" y="190500"/>
                </a:lnTo>
                <a:lnTo>
                  <a:pt x="43815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028825" y="3857625"/>
            <a:ext cx="3286125" cy="2381250"/>
          </a:xfrm>
          <a:custGeom>
            <a:avLst/>
            <a:gdLst>
              <a:gd name="connsiteX0" fmla="*/ 238125 w 3286125"/>
              <a:gd name="connsiteY0" fmla="*/ 0 h 2381250"/>
              <a:gd name="connsiteX1" fmla="*/ 190500 w 3286125"/>
              <a:gd name="connsiteY1" fmla="*/ 609600 h 2381250"/>
              <a:gd name="connsiteX2" fmla="*/ 238125 w 3286125"/>
              <a:gd name="connsiteY2" fmla="*/ 685800 h 2381250"/>
              <a:gd name="connsiteX3" fmla="*/ 514350 w 3286125"/>
              <a:gd name="connsiteY3" fmla="*/ 847725 h 2381250"/>
              <a:gd name="connsiteX4" fmla="*/ 447675 w 3286125"/>
              <a:gd name="connsiteY4" fmla="*/ 933450 h 2381250"/>
              <a:gd name="connsiteX5" fmla="*/ 400050 w 3286125"/>
              <a:gd name="connsiteY5" fmla="*/ 1095375 h 2381250"/>
              <a:gd name="connsiteX6" fmla="*/ 276225 w 3286125"/>
              <a:gd name="connsiteY6" fmla="*/ 1085850 h 2381250"/>
              <a:gd name="connsiteX7" fmla="*/ 152400 w 3286125"/>
              <a:gd name="connsiteY7" fmla="*/ 1104900 h 2381250"/>
              <a:gd name="connsiteX8" fmla="*/ 0 w 3286125"/>
              <a:gd name="connsiteY8" fmla="*/ 1762125 h 2381250"/>
              <a:gd name="connsiteX9" fmla="*/ 0 w 3286125"/>
              <a:gd name="connsiteY9" fmla="*/ 1790700 h 2381250"/>
              <a:gd name="connsiteX10" fmla="*/ 428625 w 3286125"/>
              <a:gd name="connsiteY10" fmla="*/ 1924050 h 2381250"/>
              <a:gd name="connsiteX11" fmla="*/ 638175 w 3286125"/>
              <a:gd name="connsiteY11" fmla="*/ 1962150 h 2381250"/>
              <a:gd name="connsiteX12" fmla="*/ 1066800 w 3286125"/>
              <a:gd name="connsiteY12" fmla="*/ 2057400 h 2381250"/>
              <a:gd name="connsiteX13" fmla="*/ 1428750 w 3286125"/>
              <a:gd name="connsiteY13" fmla="*/ 2124075 h 2381250"/>
              <a:gd name="connsiteX14" fmla="*/ 1790700 w 3286125"/>
              <a:gd name="connsiteY14" fmla="*/ 2190750 h 2381250"/>
              <a:gd name="connsiteX15" fmla="*/ 2209800 w 3286125"/>
              <a:gd name="connsiteY15" fmla="*/ 2257425 h 2381250"/>
              <a:gd name="connsiteX16" fmla="*/ 2505075 w 3286125"/>
              <a:gd name="connsiteY16" fmla="*/ 2314575 h 2381250"/>
              <a:gd name="connsiteX17" fmla="*/ 2790825 w 3286125"/>
              <a:gd name="connsiteY17" fmla="*/ 2381250 h 2381250"/>
              <a:gd name="connsiteX18" fmla="*/ 2876550 w 3286125"/>
              <a:gd name="connsiteY18" fmla="*/ 2362200 h 2381250"/>
              <a:gd name="connsiteX19" fmla="*/ 2962275 w 3286125"/>
              <a:gd name="connsiteY19" fmla="*/ 2019300 h 2381250"/>
              <a:gd name="connsiteX20" fmla="*/ 3057525 w 3286125"/>
              <a:gd name="connsiteY20" fmla="*/ 1743075 h 2381250"/>
              <a:gd name="connsiteX21" fmla="*/ 3181350 w 3286125"/>
              <a:gd name="connsiteY21" fmla="*/ 1228725 h 2381250"/>
              <a:gd name="connsiteX22" fmla="*/ 3257550 w 3286125"/>
              <a:gd name="connsiteY22" fmla="*/ 923925 h 2381250"/>
              <a:gd name="connsiteX23" fmla="*/ 3286125 w 3286125"/>
              <a:gd name="connsiteY23" fmla="*/ 666750 h 2381250"/>
              <a:gd name="connsiteX24" fmla="*/ 2790825 w 3286125"/>
              <a:gd name="connsiteY24" fmla="*/ 628650 h 2381250"/>
              <a:gd name="connsiteX25" fmla="*/ 2657475 w 3286125"/>
              <a:gd name="connsiteY25" fmla="*/ 590550 h 2381250"/>
              <a:gd name="connsiteX26" fmla="*/ 2305050 w 3286125"/>
              <a:gd name="connsiteY26" fmla="*/ 523875 h 2381250"/>
              <a:gd name="connsiteX27" fmla="*/ 2095500 w 3286125"/>
              <a:gd name="connsiteY27" fmla="*/ 438150 h 2381250"/>
              <a:gd name="connsiteX28" fmla="*/ 1895475 w 3286125"/>
              <a:gd name="connsiteY28" fmla="*/ 400050 h 2381250"/>
              <a:gd name="connsiteX29" fmla="*/ 1638300 w 3286125"/>
              <a:gd name="connsiteY29" fmla="*/ 333375 h 2381250"/>
              <a:gd name="connsiteX30" fmla="*/ 1466850 w 3286125"/>
              <a:gd name="connsiteY30" fmla="*/ 295275 h 2381250"/>
              <a:gd name="connsiteX31" fmla="*/ 1228725 w 3286125"/>
              <a:gd name="connsiteY31" fmla="*/ 238125 h 2381250"/>
              <a:gd name="connsiteX32" fmla="*/ 923925 w 3286125"/>
              <a:gd name="connsiteY32" fmla="*/ 161925 h 2381250"/>
              <a:gd name="connsiteX33" fmla="*/ 733425 w 3286125"/>
              <a:gd name="connsiteY33" fmla="*/ 133350 h 2381250"/>
              <a:gd name="connsiteX34" fmla="*/ 361950 w 3286125"/>
              <a:gd name="connsiteY34" fmla="*/ 28575 h 2381250"/>
              <a:gd name="connsiteX35" fmla="*/ 238125 w 3286125"/>
              <a:gd name="connsiteY35" fmla="*/ 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86125" h="2381250">
                <a:moveTo>
                  <a:pt x="238125" y="0"/>
                </a:moveTo>
                <a:lnTo>
                  <a:pt x="190500" y="609600"/>
                </a:lnTo>
                <a:lnTo>
                  <a:pt x="238125" y="685800"/>
                </a:lnTo>
                <a:lnTo>
                  <a:pt x="514350" y="847725"/>
                </a:lnTo>
                <a:lnTo>
                  <a:pt x="447675" y="933450"/>
                </a:lnTo>
                <a:lnTo>
                  <a:pt x="400050" y="1095375"/>
                </a:lnTo>
                <a:lnTo>
                  <a:pt x="276225" y="1085850"/>
                </a:lnTo>
                <a:lnTo>
                  <a:pt x="152400" y="1104900"/>
                </a:lnTo>
                <a:lnTo>
                  <a:pt x="0" y="1762125"/>
                </a:lnTo>
                <a:lnTo>
                  <a:pt x="0" y="1790700"/>
                </a:lnTo>
                <a:lnTo>
                  <a:pt x="428625" y="1924050"/>
                </a:lnTo>
                <a:lnTo>
                  <a:pt x="638175" y="1962150"/>
                </a:lnTo>
                <a:lnTo>
                  <a:pt x="1066800" y="2057400"/>
                </a:lnTo>
                <a:lnTo>
                  <a:pt x="1428750" y="2124075"/>
                </a:lnTo>
                <a:lnTo>
                  <a:pt x="1790700" y="2190750"/>
                </a:lnTo>
                <a:lnTo>
                  <a:pt x="2209800" y="2257425"/>
                </a:lnTo>
                <a:lnTo>
                  <a:pt x="2505075" y="2314575"/>
                </a:lnTo>
                <a:lnTo>
                  <a:pt x="2790825" y="2381250"/>
                </a:lnTo>
                <a:lnTo>
                  <a:pt x="2876550" y="2362200"/>
                </a:lnTo>
                <a:lnTo>
                  <a:pt x="2962275" y="2019300"/>
                </a:lnTo>
                <a:lnTo>
                  <a:pt x="3057525" y="1743075"/>
                </a:lnTo>
                <a:lnTo>
                  <a:pt x="3181350" y="1228725"/>
                </a:lnTo>
                <a:lnTo>
                  <a:pt x="3257550" y="923925"/>
                </a:lnTo>
                <a:lnTo>
                  <a:pt x="3286125" y="666750"/>
                </a:lnTo>
                <a:lnTo>
                  <a:pt x="2790825" y="628650"/>
                </a:lnTo>
                <a:lnTo>
                  <a:pt x="2657475" y="590550"/>
                </a:lnTo>
                <a:lnTo>
                  <a:pt x="2305050" y="523875"/>
                </a:lnTo>
                <a:lnTo>
                  <a:pt x="2095500" y="438150"/>
                </a:lnTo>
                <a:lnTo>
                  <a:pt x="1895475" y="400050"/>
                </a:lnTo>
                <a:lnTo>
                  <a:pt x="1638300" y="333375"/>
                </a:lnTo>
                <a:lnTo>
                  <a:pt x="1466850" y="295275"/>
                </a:lnTo>
                <a:lnTo>
                  <a:pt x="1228725" y="238125"/>
                </a:lnTo>
                <a:lnTo>
                  <a:pt x="923925" y="161925"/>
                </a:lnTo>
                <a:lnTo>
                  <a:pt x="733425" y="133350"/>
                </a:lnTo>
                <a:lnTo>
                  <a:pt x="361950" y="28575"/>
                </a:lnTo>
                <a:lnTo>
                  <a:pt x="238125" y="0"/>
                </a:lnTo>
                <a:close/>
              </a:path>
            </a:pathLst>
          </a:cu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00725" y="2524125"/>
            <a:ext cx="4114800" cy="2124075"/>
          </a:xfrm>
          <a:custGeom>
            <a:avLst/>
            <a:gdLst>
              <a:gd name="connsiteX0" fmla="*/ 342900 w 4114800"/>
              <a:gd name="connsiteY0" fmla="*/ 285750 h 2124075"/>
              <a:gd name="connsiteX1" fmla="*/ 323850 w 4114800"/>
              <a:gd name="connsiteY1" fmla="*/ 485775 h 2124075"/>
              <a:gd name="connsiteX2" fmla="*/ 276225 w 4114800"/>
              <a:gd name="connsiteY2" fmla="*/ 638175 h 2124075"/>
              <a:gd name="connsiteX3" fmla="*/ 238125 w 4114800"/>
              <a:gd name="connsiteY3" fmla="*/ 847725 h 2124075"/>
              <a:gd name="connsiteX4" fmla="*/ 219075 w 4114800"/>
              <a:gd name="connsiteY4" fmla="*/ 962025 h 2124075"/>
              <a:gd name="connsiteX5" fmla="*/ 142875 w 4114800"/>
              <a:gd name="connsiteY5" fmla="*/ 1447800 h 2124075"/>
              <a:gd name="connsiteX6" fmla="*/ 57150 w 4114800"/>
              <a:gd name="connsiteY6" fmla="*/ 1790700 h 2124075"/>
              <a:gd name="connsiteX7" fmla="*/ 0 w 4114800"/>
              <a:gd name="connsiteY7" fmla="*/ 2057400 h 2124075"/>
              <a:gd name="connsiteX8" fmla="*/ 257175 w 4114800"/>
              <a:gd name="connsiteY8" fmla="*/ 2105025 h 2124075"/>
              <a:gd name="connsiteX9" fmla="*/ 485775 w 4114800"/>
              <a:gd name="connsiteY9" fmla="*/ 2124075 h 2124075"/>
              <a:gd name="connsiteX10" fmla="*/ 676275 w 4114800"/>
              <a:gd name="connsiteY10" fmla="*/ 2105025 h 2124075"/>
              <a:gd name="connsiteX11" fmla="*/ 952500 w 4114800"/>
              <a:gd name="connsiteY11" fmla="*/ 2105025 h 2124075"/>
              <a:gd name="connsiteX12" fmla="*/ 1514475 w 4114800"/>
              <a:gd name="connsiteY12" fmla="*/ 2105025 h 2124075"/>
              <a:gd name="connsiteX13" fmla="*/ 1714500 w 4114800"/>
              <a:gd name="connsiteY13" fmla="*/ 2085975 h 2124075"/>
              <a:gd name="connsiteX14" fmla="*/ 2238375 w 4114800"/>
              <a:gd name="connsiteY14" fmla="*/ 1990725 h 2124075"/>
              <a:gd name="connsiteX15" fmla="*/ 2438400 w 4114800"/>
              <a:gd name="connsiteY15" fmla="*/ 1971675 h 2124075"/>
              <a:gd name="connsiteX16" fmla="*/ 3495675 w 4114800"/>
              <a:gd name="connsiteY16" fmla="*/ 1857375 h 2124075"/>
              <a:gd name="connsiteX17" fmla="*/ 3790950 w 4114800"/>
              <a:gd name="connsiteY17" fmla="*/ 1819275 h 2124075"/>
              <a:gd name="connsiteX18" fmla="*/ 4114800 w 4114800"/>
              <a:gd name="connsiteY18" fmla="*/ 1781175 h 2124075"/>
              <a:gd name="connsiteX19" fmla="*/ 3990975 w 4114800"/>
              <a:gd name="connsiteY19" fmla="*/ 1047750 h 2124075"/>
              <a:gd name="connsiteX20" fmla="*/ 3933825 w 4114800"/>
              <a:gd name="connsiteY20" fmla="*/ 571500 h 2124075"/>
              <a:gd name="connsiteX21" fmla="*/ 3790950 w 4114800"/>
              <a:gd name="connsiteY21" fmla="*/ 0 h 2124075"/>
              <a:gd name="connsiteX22" fmla="*/ 3209925 w 4114800"/>
              <a:gd name="connsiteY22" fmla="*/ 76200 h 2124075"/>
              <a:gd name="connsiteX23" fmla="*/ 2990850 w 4114800"/>
              <a:gd name="connsiteY23" fmla="*/ 104775 h 2124075"/>
              <a:gd name="connsiteX24" fmla="*/ 2371725 w 4114800"/>
              <a:gd name="connsiteY24" fmla="*/ 190500 h 2124075"/>
              <a:gd name="connsiteX25" fmla="*/ 1952625 w 4114800"/>
              <a:gd name="connsiteY25" fmla="*/ 228600 h 2124075"/>
              <a:gd name="connsiteX26" fmla="*/ 1428750 w 4114800"/>
              <a:gd name="connsiteY26" fmla="*/ 314325 h 2124075"/>
              <a:gd name="connsiteX27" fmla="*/ 1028700 w 4114800"/>
              <a:gd name="connsiteY27" fmla="*/ 323850 h 2124075"/>
              <a:gd name="connsiteX28" fmla="*/ 904875 w 4114800"/>
              <a:gd name="connsiteY28" fmla="*/ 323850 h 2124075"/>
              <a:gd name="connsiteX29" fmla="*/ 342900 w 4114800"/>
              <a:gd name="connsiteY29" fmla="*/ 28575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14800" h="2124075">
                <a:moveTo>
                  <a:pt x="342900" y="285750"/>
                </a:moveTo>
                <a:lnTo>
                  <a:pt x="323850" y="485775"/>
                </a:lnTo>
                <a:lnTo>
                  <a:pt x="276225" y="638175"/>
                </a:lnTo>
                <a:lnTo>
                  <a:pt x="238125" y="847725"/>
                </a:lnTo>
                <a:lnTo>
                  <a:pt x="219075" y="962025"/>
                </a:lnTo>
                <a:lnTo>
                  <a:pt x="142875" y="1447800"/>
                </a:lnTo>
                <a:lnTo>
                  <a:pt x="57150" y="1790700"/>
                </a:lnTo>
                <a:lnTo>
                  <a:pt x="0" y="2057400"/>
                </a:lnTo>
                <a:lnTo>
                  <a:pt x="257175" y="2105025"/>
                </a:lnTo>
                <a:lnTo>
                  <a:pt x="485775" y="2124075"/>
                </a:lnTo>
                <a:lnTo>
                  <a:pt x="676275" y="2105025"/>
                </a:lnTo>
                <a:lnTo>
                  <a:pt x="952500" y="2105025"/>
                </a:lnTo>
                <a:lnTo>
                  <a:pt x="1514475" y="2105025"/>
                </a:lnTo>
                <a:lnTo>
                  <a:pt x="1714500" y="2085975"/>
                </a:lnTo>
                <a:lnTo>
                  <a:pt x="2238375" y="1990725"/>
                </a:lnTo>
                <a:lnTo>
                  <a:pt x="2438400" y="1971675"/>
                </a:lnTo>
                <a:lnTo>
                  <a:pt x="3495675" y="1857375"/>
                </a:lnTo>
                <a:lnTo>
                  <a:pt x="3790950" y="1819275"/>
                </a:lnTo>
                <a:lnTo>
                  <a:pt x="4114800" y="1781175"/>
                </a:lnTo>
                <a:lnTo>
                  <a:pt x="3990975" y="1047750"/>
                </a:lnTo>
                <a:lnTo>
                  <a:pt x="3933825" y="571500"/>
                </a:lnTo>
                <a:lnTo>
                  <a:pt x="3790950" y="0"/>
                </a:lnTo>
                <a:lnTo>
                  <a:pt x="3209925" y="76200"/>
                </a:lnTo>
                <a:lnTo>
                  <a:pt x="2990850" y="104775"/>
                </a:lnTo>
                <a:lnTo>
                  <a:pt x="2371725" y="190500"/>
                </a:lnTo>
                <a:lnTo>
                  <a:pt x="1952625" y="228600"/>
                </a:lnTo>
                <a:lnTo>
                  <a:pt x="1428750" y="314325"/>
                </a:lnTo>
                <a:lnTo>
                  <a:pt x="1028700" y="323850"/>
                </a:lnTo>
                <a:lnTo>
                  <a:pt x="904875" y="323850"/>
                </a:lnTo>
                <a:lnTo>
                  <a:pt x="342900" y="285750"/>
                </a:lnTo>
                <a:close/>
              </a:path>
            </a:pathLst>
          </a:cu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62575" y="4295775"/>
            <a:ext cx="4876800" cy="2085975"/>
          </a:xfrm>
          <a:custGeom>
            <a:avLst/>
            <a:gdLst>
              <a:gd name="connsiteX0" fmla="*/ 447675 w 4876800"/>
              <a:gd name="connsiteY0" fmla="*/ 276225 h 2085975"/>
              <a:gd name="connsiteX1" fmla="*/ 295275 w 4876800"/>
              <a:gd name="connsiteY1" fmla="*/ 809625 h 2085975"/>
              <a:gd name="connsiteX2" fmla="*/ 161925 w 4876800"/>
              <a:gd name="connsiteY2" fmla="*/ 1381125 h 2085975"/>
              <a:gd name="connsiteX3" fmla="*/ 66675 w 4876800"/>
              <a:gd name="connsiteY3" fmla="*/ 1743075 h 2085975"/>
              <a:gd name="connsiteX4" fmla="*/ 0 w 4876800"/>
              <a:gd name="connsiteY4" fmla="*/ 2000250 h 2085975"/>
              <a:gd name="connsiteX5" fmla="*/ 533400 w 4876800"/>
              <a:gd name="connsiteY5" fmla="*/ 2076450 h 2085975"/>
              <a:gd name="connsiteX6" fmla="*/ 847725 w 4876800"/>
              <a:gd name="connsiteY6" fmla="*/ 2066925 h 2085975"/>
              <a:gd name="connsiteX7" fmla="*/ 1276350 w 4876800"/>
              <a:gd name="connsiteY7" fmla="*/ 2085975 h 2085975"/>
              <a:gd name="connsiteX8" fmla="*/ 1619250 w 4876800"/>
              <a:gd name="connsiteY8" fmla="*/ 2076450 h 2085975"/>
              <a:gd name="connsiteX9" fmla="*/ 2105025 w 4876800"/>
              <a:gd name="connsiteY9" fmla="*/ 2038350 h 2085975"/>
              <a:gd name="connsiteX10" fmla="*/ 2352675 w 4876800"/>
              <a:gd name="connsiteY10" fmla="*/ 2028825 h 2085975"/>
              <a:gd name="connsiteX11" fmla="*/ 2838450 w 4876800"/>
              <a:gd name="connsiteY11" fmla="*/ 1990725 h 2085975"/>
              <a:gd name="connsiteX12" fmla="*/ 3038475 w 4876800"/>
              <a:gd name="connsiteY12" fmla="*/ 1952625 h 2085975"/>
              <a:gd name="connsiteX13" fmla="*/ 3543300 w 4876800"/>
              <a:gd name="connsiteY13" fmla="*/ 1905000 h 2085975"/>
              <a:gd name="connsiteX14" fmla="*/ 3810000 w 4876800"/>
              <a:gd name="connsiteY14" fmla="*/ 1885950 h 2085975"/>
              <a:gd name="connsiteX15" fmla="*/ 4267200 w 4876800"/>
              <a:gd name="connsiteY15" fmla="*/ 1800225 h 2085975"/>
              <a:gd name="connsiteX16" fmla="*/ 4610100 w 4876800"/>
              <a:gd name="connsiteY16" fmla="*/ 1781175 h 2085975"/>
              <a:gd name="connsiteX17" fmla="*/ 4876800 w 4876800"/>
              <a:gd name="connsiteY17" fmla="*/ 1743075 h 2085975"/>
              <a:gd name="connsiteX18" fmla="*/ 4724400 w 4876800"/>
              <a:gd name="connsiteY18" fmla="*/ 1038225 h 2085975"/>
              <a:gd name="connsiteX19" fmla="*/ 4695825 w 4876800"/>
              <a:gd name="connsiteY19" fmla="*/ 685800 h 2085975"/>
              <a:gd name="connsiteX20" fmla="*/ 4543425 w 4876800"/>
              <a:gd name="connsiteY20" fmla="*/ 0 h 2085975"/>
              <a:gd name="connsiteX21" fmla="*/ 4076700 w 4876800"/>
              <a:gd name="connsiteY21" fmla="*/ 66675 h 2085975"/>
              <a:gd name="connsiteX22" fmla="*/ 3848100 w 4876800"/>
              <a:gd name="connsiteY22" fmla="*/ 76200 h 2085975"/>
              <a:gd name="connsiteX23" fmla="*/ 3343275 w 4876800"/>
              <a:gd name="connsiteY23" fmla="*/ 161925 h 2085975"/>
              <a:gd name="connsiteX24" fmla="*/ 3200400 w 4876800"/>
              <a:gd name="connsiteY24" fmla="*/ 161925 h 2085975"/>
              <a:gd name="connsiteX25" fmla="*/ 2724150 w 4876800"/>
              <a:gd name="connsiteY25" fmla="*/ 219075 h 2085975"/>
              <a:gd name="connsiteX26" fmla="*/ 2552700 w 4876800"/>
              <a:gd name="connsiteY26" fmla="*/ 266700 h 2085975"/>
              <a:gd name="connsiteX27" fmla="*/ 2057400 w 4876800"/>
              <a:gd name="connsiteY27" fmla="*/ 333375 h 2085975"/>
              <a:gd name="connsiteX28" fmla="*/ 1581150 w 4876800"/>
              <a:gd name="connsiteY28" fmla="*/ 314325 h 2085975"/>
              <a:gd name="connsiteX29" fmla="*/ 1247775 w 4876800"/>
              <a:gd name="connsiteY29" fmla="*/ 333375 h 2085975"/>
              <a:gd name="connsiteX30" fmla="*/ 981075 w 4876800"/>
              <a:gd name="connsiteY30" fmla="*/ 352425 h 2085975"/>
              <a:gd name="connsiteX31" fmla="*/ 571500 w 4876800"/>
              <a:gd name="connsiteY31" fmla="*/ 285750 h 2085975"/>
              <a:gd name="connsiteX32" fmla="*/ 447675 w 4876800"/>
              <a:gd name="connsiteY32" fmla="*/ 276225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76800" h="2085975">
                <a:moveTo>
                  <a:pt x="447675" y="276225"/>
                </a:moveTo>
                <a:lnTo>
                  <a:pt x="295275" y="809625"/>
                </a:lnTo>
                <a:lnTo>
                  <a:pt x="161925" y="1381125"/>
                </a:lnTo>
                <a:lnTo>
                  <a:pt x="66675" y="1743075"/>
                </a:lnTo>
                <a:lnTo>
                  <a:pt x="0" y="2000250"/>
                </a:lnTo>
                <a:lnTo>
                  <a:pt x="533400" y="2076450"/>
                </a:lnTo>
                <a:lnTo>
                  <a:pt x="847725" y="2066925"/>
                </a:lnTo>
                <a:lnTo>
                  <a:pt x="1276350" y="2085975"/>
                </a:lnTo>
                <a:lnTo>
                  <a:pt x="1619250" y="2076450"/>
                </a:lnTo>
                <a:lnTo>
                  <a:pt x="2105025" y="2038350"/>
                </a:lnTo>
                <a:lnTo>
                  <a:pt x="2352675" y="2028825"/>
                </a:lnTo>
                <a:lnTo>
                  <a:pt x="2838450" y="1990725"/>
                </a:lnTo>
                <a:lnTo>
                  <a:pt x="3038475" y="1952625"/>
                </a:lnTo>
                <a:lnTo>
                  <a:pt x="3543300" y="1905000"/>
                </a:lnTo>
                <a:lnTo>
                  <a:pt x="3810000" y="1885950"/>
                </a:lnTo>
                <a:lnTo>
                  <a:pt x="4267200" y="1800225"/>
                </a:lnTo>
                <a:lnTo>
                  <a:pt x="4610100" y="1781175"/>
                </a:lnTo>
                <a:lnTo>
                  <a:pt x="4876800" y="1743075"/>
                </a:lnTo>
                <a:lnTo>
                  <a:pt x="4724400" y="1038225"/>
                </a:lnTo>
                <a:lnTo>
                  <a:pt x="4695825" y="685800"/>
                </a:lnTo>
                <a:lnTo>
                  <a:pt x="4543425" y="0"/>
                </a:lnTo>
                <a:lnTo>
                  <a:pt x="4076700" y="66675"/>
                </a:lnTo>
                <a:lnTo>
                  <a:pt x="3848100" y="76200"/>
                </a:lnTo>
                <a:lnTo>
                  <a:pt x="3343275" y="161925"/>
                </a:lnTo>
                <a:lnTo>
                  <a:pt x="3200400" y="161925"/>
                </a:lnTo>
                <a:lnTo>
                  <a:pt x="2724150" y="219075"/>
                </a:lnTo>
                <a:lnTo>
                  <a:pt x="2552700" y="266700"/>
                </a:lnTo>
                <a:lnTo>
                  <a:pt x="2057400" y="333375"/>
                </a:lnTo>
                <a:lnTo>
                  <a:pt x="1581150" y="314325"/>
                </a:lnTo>
                <a:lnTo>
                  <a:pt x="1247775" y="333375"/>
                </a:lnTo>
                <a:lnTo>
                  <a:pt x="981075" y="352425"/>
                </a:lnTo>
                <a:lnTo>
                  <a:pt x="571500" y="285750"/>
                </a:lnTo>
                <a:lnTo>
                  <a:pt x="447675" y="276225"/>
                </a:lnTo>
                <a:close/>
              </a:path>
            </a:pathLst>
          </a:custGeom>
          <a:solidFill>
            <a:srgbClr val="0070C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71350" y="2884188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5167" y="3283149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25979" y="5011673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6213" y="4682252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435658" y="4682252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8-Point Star 37"/>
          <p:cNvSpPr/>
          <p:nvPr/>
        </p:nvSpPr>
        <p:spPr>
          <a:xfrm>
            <a:off x="6323625" y="3345853"/>
            <a:ext cx="236306" cy="23083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FIFTEEN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8846" y="869213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6 blocks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99" y="1918228"/>
            <a:ext cx="735589" cy="764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1790373"/>
            <a:ext cx="8627040" cy="4764852"/>
          </a:xfrm>
          <a:prstGeom prst="rect">
            <a:avLst/>
          </a:prstGeom>
          <a:effectLst>
            <a:glow rad="127000">
              <a:schemeClr val="accent4">
                <a:alpha val="9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9243877" y="4101660"/>
            <a:ext cx="1632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dobe Caslon Pro" panose="0205050205050A020403" pitchFamily="18" charset="0"/>
              </a:rPr>
              <a:t>Windsong Trail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038569" y="4181869"/>
            <a:ext cx="251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dobe Caslon Pro" panose="0205050205050A020403" pitchFamily="18" charset="0"/>
              </a:rPr>
              <a:t>Drainage Way - Greenbelt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428875" y="2019300"/>
            <a:ext cx="3800475" cy="2200275"/>
          </a:xfrm>
          <a:custGeom>
            <a:avLst/>
            <a:gdLst>
              <a:gd name="connsiteX0" fmla="*/ 0 w 3800475"/>
              <a:gd name="connsiteY0" fmla="*/ 742950 h 2200275"/>
              <a:gd name="connsiteX1" fmla="*/ 200025 w 3800475"/>
              <a:gd name="connsiteY1" fmla="*/ 1085850 h 2200275"/>
              <a:gd name="connsiteX2" fmla="*/ 276225 w 3800475"/>
              <a:gd name="connsiteY2" fmla="*/ 1314450 h 2200275"/>
              <a:gd name="connsiteX3" fmla="*/ 409575 w 3800475"/>
              <a:gd name="connsiteY3" fmla="*/ 1371600 h 2200275"/>
              <a:gd name="connsiteX4" fmla="*/ 428625 w 3800475"/>
              <a:gd name="connsiteY4" fmla="*/ 1371600 h 2200275"/>
              <a:gd name="connsiteX5" fmla="*/ 381000 w 3800475"/>
              <a:gd name="connsiteY5" fmla="*/ 1524000 h 2200275"/>
              <a:gd name="connsiteX6" fmla="*/ 371475 w 3800475"/>
              <a:gd name="connsiteY6" fmla="*/ 1628775 h 2200275"/>
              <a:gd name="connsiteX7" fmla="*/ 409575 w 3800475"/>
              <a:gd name="connsiteY7" fmla="*/ 1762125 h 2200275"/>
              <a:gd name="connsiteX8" fmla="*/ 485775 w 3800475"/>
              <a:gd name="connsiteY8" fmla="*/ 2000250 h 2200275"/>
              <a:gd name="connsiteX9" fmla="*/ 523875 w 3800475"/>
              <a:gd name="connsiteY9" fmla="*/ 2152650 h 2200275"/>
              <a:gd name="connsiteX10" fmla="*/ 542925 w 3800475"/>
              <a:gd name="connsiteY10" fmla="*/ 2200275 h 2200275"/>
              <a:gd name="connsiteX11" fmla="*/ 914400 w 3800475"/>
              <a:gd name="connsiteY11" fmla="*/ 2076450 h 2200275"/>
              <a:gd name="connsiteX12" fmla="*/ 1143000 w 3800475"/>
              <a:gd name="connsiteY12" fmla="*/ 2009775 h 2200275"/>
              <a:gd name="connsiteX13" fmla="*/ 1476375 w 3800475"/>
              <a:gd name="connsiteY13" fmla="*/ 1895475 h 2200275"/>
              <a:gd name="connsiteX14" fmla="*/ 1847850 w 3800475"/>
              <a:gd name="connsiteY14" fmla="*/ 1790700 h 2200275"/>
              <a:gd name="connsiteX15" fmla="*/ 2190750 w 3800475"/>
              <a:gd name="connsiteY15" fmla="*/ 1714500 h 2200275"/>
              <a:gd name="connsiteX16" fmla="*/ 2743200 w 3800475"/>
              <a:gd name="connsiteY16" fmla="*/ 1619250 h 2200275"/>
              <a:gd name="connsiteX17" fmla="*/ 3371850 w 3800475"/>
              <a:gd name="connsiteY17" fmla="*/ 1543050 h 2200275"/>
              <a:gd name="connsiteX18" fmla="*/ 3800475 w 3800475"/>
              <a:gd name="connsiteY18" fmla="*/ 1476375 h 2200275"/>
              <a:gd name="connsiteX19" fmla="*/ 3781425 w 3800475"/>
              <a:gd name="connsiteY19" fmla="*/ 1219200 h 2200275"/>
              <a:gd name="connsiteX20" fmla="*/ 3762375 w 3800475"/>
              <a:gd name="connsiteY20" fmla="*/ 1190625 h 2200275"/>
              <a:gd name="connsiteX21" fmla="*/ 3771900 w 3800475"/>
              <a:gd name="connsiteY21" fmla="*/ 1076325 h 2200275"/>
              <a:gd name="connsiteX22" fmla="*/ 3733800 w 3800475"/>
              <a:gd name="connsiteY22" fmla="*/ 914400 h 2200275"/>
              <a:gd name="connsiteX23" fmla="*/ 3733800 w 3800475"/>
              <a:gd name="connsiteY23" fmla="*/ 876300 h 2200275"/>
              <a:gd name="connsiteX24" fmla="*/ 3638550 w 3800475"/>
              <a:gd name="connsiteY24" fmla="*/ 514350 h 2200275"/>
              <a:gd name="connsiteX25" fmla="*/ 3543300 w 3800475"/>
              <a:gd name="connsiteY25" fmla="*/ 142875 h 2200275"/>
              <a:gd name="connsiteX26" fmla="*/ 3495675 w 3800475"/>
              <a:gd name="connsiteY26" fmla="*/ 0 h 2200275"/>
              <a:gd name="connsiteX27" fmla="*/ 3171825 w 3800475"/>
              <a:gd name="connsiteY27" fmla="*/ 28575 h 2200275"/>
              <a:gd name="connsiteX28" fmla="*/ 2638425 w 3800475"/>
              <a:gd name="connsiteY28" fmla="*/ 114300 h 2200275"/>
              <a:gd name="connsiteX29" fmla="*/ 2381250 w 3800475"/>
              <a:gd name="connsiteY29" fmla="*/ 133350 h 2200275"/>
              <a:gd name="connsiteX30" fmla="*/ 1971675 w 3800475"/>
              <a:gd name="connsiteY30" fmla="*/ 238125 h 2200275"/>
              <a:gd name="connsiteX31" fmla="*/ 1666875 w 3800475"/>
              <a:gd name="connsiteY31" fmla="*/ 276225 h 2200275"/>
              <a:gd name="connsiteX32" fmla="*/ 1400175 w 3800475"/>
              <a:gd name="connsiteY32" fmla="*/ 361950 h 2200275"/>
              <a:gd name="connsiteX33" fmla="*/ 962025 w 3800475"/>
              <a:gd name="connsiteY33" fmla="*/ 457200 h 2200275"/>
              <a:gd name="connsiteX34" fmla="*/ 476250 w 3800475"/>
              <a:gd name="connsiteY34" fmla="*/ 600075 h 2200275"/>
              <a:gd name="connsiteX35" fmla="*/ 0 w 3800475"/>
              <a:gd name="connsiteY35" fmla="*/ 74295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00475" h="2200275">
                <a:moveTo>
                  <a:pt x="0" y="742950"/>
                </a:moveTo>
                <a:lnTo>
                  <a:pt x="200025" y="1085850"/>
                </a:lnTo>
                <a:lnTo>
                  <a:pt x="276225" y="1314450"/>
                </a:lnTo>
                <a:lnTo>
                  <a:pt x="409575" y="1371600"/>
                </a:lnTo>
                <a:lnTo>
                  <a:pt x="428625" y="1371600"/>
                </a:lnTo>
                <a:lnTo>
                  <a:pt x="381000" y="1524000"/>
                </a:lnTo>
                <a:lnTo>
                  <a:pt x="371475" y="1628775"/>
                </a:lnTo>
                <a:lnTo>
                  <a:pt x="409575" y="1762125"/>
                </a:lnTo>
                <a:lnTo>
                  <a:pt x="485775" y="2000250"/>
                </a:lnTo>
                <a:lnTo>
                  <a:pt x="523875" y="2152650"/>
                </a:lnTo>
                <a:lnTo>
                  <a:pt x="542925" y="2200275"/>
                </a:lnTo>
                <a:lnTo>
                  <a:pt x="914400" y="2076450"/>
                </a:lnTo>
                <a:lnTo>
                  <a:pt x="1143000" y="2009775"/>
                </a:lnTo>
                <a:lnTo>
                  <a:pt x="1476375" y="1895475"/>
                </a:lnTo>
                <a:lnTo>
                  <a:pt x="1847850" y="1790700"/>
                </a:lnTo>
                <a:lnTo>
                  <a:pt x="2190750" y="1714500"/>
                </a:lnTo>
                <a:lnTo>
                  <a:pt x="2743200" y="1619250"/>
                </a:lnTo>
                <a:lnTo>
                  <a:pt x="3371850" y="1543050"/>
                </a:lnTo>
                <a:lnTo>
                  <a:pt x="3800475" y="1476375"/>
                </a:lnTo>
                <a:lnTo>
                  <a:pt x="3781425" y="1219200"/>
                </a:lnTo>
                <a:lnTo>
                  <a:pt x="3762375" y="1190625"/>
                </a:lnTo>
                <a:lnTo>
                  <a:pt x="3771900" y="1076325"/>
                </a:lnTo>
                <a:lnTo>
                  <a:pt x="3733800" y="914400"/>
                </a:lnTo>
                <a:lnTo>
                  <a:pt x="3733800" y="876300"/>
                </a:lnTo>
                <a:lnTo>
                  <a:pt x="3638550" y="514350"/>
                </a:lnTo>
                <a:lnTo>
                  <a:pt x="3543300" y="142875"/>
                </a:lnTo>
                <a:lnTo>
                  <a:pt x="3495675" y="0"/>
                </a:lnTo>
                <a:lnTo>
                  <a:pt x="3171825" y="28575"/>
                </a:lnTo>
                <a:lnTo>
                  <a:pt x="2638425" y="114300"/>
                </a:lnTo>
                <a:lnTo>
                  <a:pt x="2381250" y="133350"/>
                </a:lnTo>
                <a:lnTo>
                  <a:pt x="1971675" y="238125"/>
                </a:lnTo>
                <a:lnTo>
                  <a:pt x="1666875" y="276225"/>
                </a:lnTo>
                <a:lnTo>
                  <a:pt x="1400175" y="361950"/>
                </a:lnTo>
                <a:lnTo>
                  <a:pt x="962025" y="457200"/>
                </a:lnTo>
                <a:lnTo>
                  <a:pt x="476250" y="600075"/>
                </a:lnTo>
                <a:lnTo>
                  <a:pt x="0" y="742950"/>
                </a:lnTo>
                <a:close/>
              </a:path>
            </a:pathLst>
          </a:cu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009900" y="3629025"/>
            <a:ext cx="3181350" cy="2609850"/>
          </a:xfrm>
          <a:custGeom>
            <a:avLst/>
            <a:gdLst>
              <a:gd name="connsiteX0" fmla="*/ 0 w 3181350"/>
              <a:gd name="connsiteY0" fmla="*/ 600075 h 2609850"/>
              <a:gd name="connsiteX1" fmla="*/ 142875 w 3181350"/>
              <a:gd name="connsiteY1" fmla="*/ 838200 h 2609850"/>
              <a:gd name="connsiteX2" fmla="*/ 323850 w 3181350"/>
              <a:gd name="connsiteY2" fmla="*/ 962025 h 2609850"/>
              <a:gd name="connsiteX3" fmla="*/ 323850 w 3181350"/>
              <a:gd name="connsiteY3" fmla="*/ 962025 h 2609850"/>
              <a:gd name="connsiteX4" fmla="*/ 123825 w 3181350"/>
              <a:gd name="connsiteY4" fmla="*/ 1171575 h 2609850"/>
              <a:gd name="connsiteX5" fmla="*/ 114300 w 3181350"/>
              <a:gd name="connsiteY5" fmla="*/ 1352550 h 2609850"/>
              <a:gd name="connsiteX6" fmla="*/ 133350 w 3181350"/>
              <a:gd name="connsiteY6" fmla="*/ 1571625 h 2609850"/>
              <a:gd name="connsiteX7" fmla="*/ 314325 w 3181350"/>
              <a:gd name="connsiteY7" fmla="*/ 1695450 h 2609850"/>
              <a:gd name="connsiteX8" fmla="*/ 781050 w 3181350"/>
              <a:gd name="connsiteY8" fmla="*/ 1847850 h 2609850"/>
              <a:gd name="connsiteX9" fmla="*/ 1333500 w 3181350"/>
              <a:gd name="connsiteY9" fmla="*/ 2028825 h 2609850"/>
              <a:gd name="connsiteX10" fmla="*/ 1743075 w 3181350"/>
              <a:gd name="connsiteY10" fmla="*/ 2200275 h 2609850"/>
              <a:gd name="connsiteX11" fmla="*/ 1952625 w 3181350"/>
              <a:gd name="connsiteY11" fmla="*/ 2276475 h 2609850"/>
              <a:gd name="connsiteX12" fmla="*/ 2257425 w 3181350"/>
              <a:gd name="connsiteY12" fmla="*/ 2362200 h 2609850"/>
              <a:gd name="connsiteX13" fmla="*/ 2409825 w 3181350"/>
              <a:gd name="connsiteY13" fmla="*/ 2400300 h 2609850"/>
              <a:gd name="connsiteX14" fmla="*/ 2495550 w 3181350"/>
              <a:gd name="connsiteY14" fmla="*/ 2486025 h 2609850"/>
              <a:gd name="connsiteX15" fmla="*/ 2838450 w 3181350"/>
              <a:gd name="connsiteY15" fmla="*/ 2571750 h 2609850"/>
              <a:gd name="connsiteX16" fmla="*/ 3076575 w 3181350"/>
              <a:gd name="connsiteY16" fmla="*/ 2609850 h 2609850"/>
              <a:gd name="connsiteX17" fmla="*/ 3143250 w 3181350"/>
              <a:gd name="connsiteY17" fmla="*/ 2409825 h 2609850"/>
              <a:gd name="connsiteX18" fmla="*/ 3181350 w 3181350"/>
              <a:gd name="connsiteY18" fmla="*/ 2057400 h 2609850"/>
              <a:gd name="connsiteX19" fmla="*/ 3181350 w 3181350"/>
              <a:gd name="connsiteY19" fmla="*/ 2057400 h 2609850"/>
              <a:gd name="connsiteX20" fmla="*/ 2724150 w 3181350"/>
              <a:gd name="connsiteY20" fmla="*/ 1905000 h 2609850"/>
              <a:gd name="connsiteX21" fmla="*/ 2619375 w 3181350"/>
              <a:gd name="connsiteY21" fmla="*/ 1895475 h 2609850"/>
              <a:gd name="connsiteX22" fmla="*/ 2209800 w 3181350"/>
              <a:gd name="connsiteY22" fmla="*/ 1695450 h 2609850"/>
              <a:gd name="connsiteX23" fmla="*/ 2352675 w 3181350"/>
              <a:gd name="connsiteY23" fmla="*/ 1419225 h 2609850"/>
              <a:gd name="connsiteX24" fmla="*/ 2419350 w 3181350"/>
              <a:gd name="connsiteY24" fmla="*/ 1219200 h 2609850"/>
              <a:gd name="connsiteX25" fmla="*/ 2466975 w 3181350"/>
              <a:gd name="connsiteY25" fmla="*/ 1133475 h 2609850"/>
              <a:gd name="connsiteX26" fmla="*/ 2457450 w 3181350"/>
              <a:gd name="connsiteY26" fmla="*/ 847725 h 2609850"/>
              <a:gd name="connsiteX27" fmla="*/ 2457450 w 3181350"/>
              <a:gd name="connsiteY27" fmla="*/ 561975 h 2609850"/>
              <a:gd name="connsiteX28" fmla="*/ 2409825 w 3181350"/>
              <a:gd name="connsiteY28" fmla="*/ 0 h 2609850"/>
              <a:gd name="connsiteX29" fmla="*/ 1943100 w 3181350"/>
              <a:gd name="connsiteY29" fmla="*/ 57150 h 2609850"/>
              <a:gd name="connsiteX30" fmla="*/ 1581150 w 3181350"/>
              <a:gd name="connsiteY30" fmla="*/ 123825 h 2609850"/>
              <a:gd name="connsiteX31" fmla="*/ 1362075 w 3181350"/>
              <a:gd name="connsiteY31" fmla="*/ 190500 h 2609850"/>
              <a:gd name="connsiteX32" fmla="*/ 1133475 w 3181350"/>
              <a:gd name="connsiteY32" fmla="*/ 219075 h 2609850"/>
              <a:gd name="connsiteX33" fmla="*/ 857250 w 3181350"/>
              <a:gd name="connsiteY33" fmla="*/ 304800 h 2609850"/>
              <a:gd name="connsiteX34" fmla="*/ 466725 w 3181350"/>
              <a:gd name="connsiteY34" fmla="*/ 438150 h 2609850"/>
              <a:gd name="connsiteX35" fmla="*/ 276225 w 3181350"/>
              <a:gd name="connsiteY35" fmla="*/ 457200 h 2609850"/>
              <a:gd name="connsiteX36" fmla="*/ 0 w 3181350"/>
              <a:gd name="connsiteY36" fmla="*/ 600075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81350" h="2609850">
                <a:moveTo>
                  <a:pt x="0" y="600075"/>
                </a:moveTo>
                <a:lnTo>
                  <a:pt x="142875" y="838200"/>
                </a:lnTo>
                <a:lnTo>
                  <a:pt x="323850" y="962025"/>
                </a:lnTo>
                <a:lnTo>
                  <a:pt x="323850" y="962025"/>
                </a:lnTo>
                <a:lnTo>
                  <a:pt x="123825" y="1171575"/>
                </a:lnTo>
                <a:lnTo>
                  <a:pt x="114300" y="1352550"/>
                </a:lnTo>
                <a:lnTo>
                  <a:pt x="133350" y="1571625"/>
                </a:lnTo>
                <a:lnTo>
                  <a:pt x="314325" y="1695450"/>
                </a:lnTo>
                <a:lnTo>
                  <a:pt x="781050" y="1847850"/>
                </a:lnTo>
                <a:lnTo>
                  <a:pt x="1333500" y="2028825"/>
                </a:lnTo>
                <a:lnTo>
                  <a:pt x="1743075" y="2200275"/>
                </a:lnTo>
                <a:lnTo>
                  <a:pt x="1952625" y="2276475"/>
                </a:lnTo>
                <a:lnTo>
                  <a:pt x="2257425" y="2362200"/>
                </a:lnTo>
                <a:lnTo>
                  <a:pt x="2409825" y="2400300"/>
                </a:lnTo>
                <a:lnTo>
                  <a:pt x="2495550" y="2486025"/>
                </a:lnTo>
                <a:lnTo>
                  <a:pt x="2838450" y="2571750"/>
                </a:lnTo>
                <a:lnTo>
                  <a:pt x="3076575" y="2609850"/>
                </a:lnTo>
                <a:lnTo>
                  <a:pt x="3143250" y="2409825"/>
                </a:lnTo>
                <a:lnTo>
                  <a:pt x="3181350" y="2057400"/>
                </a:lnTo>
                <a:lnTo>
                  <a:pt x="3181350" y="2057400"/>
                </a:lnTo>
                <a:lnTo>
                  <a:pt x="2724150" y="1905000"/>
                </a:lnTo>
                <a:lnTo>
                  <a:pt x="2619375" y="1895475"/>
                </a:lnTo>
                <a:lnTo>
                  <a:pt x="2209800" y="1695450"/>
                </a:lnTo>
                <a:lnTo>
                  <a:pt x="2352675" y="1419225"/>
                </a:lnTo>
                <a:lnTo>
                  <a:pt x="2419350" y="1219200"/>
                </a:lnTo>
                <a:lnTo>
                  <a:pt x="2466975" y="1133475"/>
                </a:lnTo>
                <a:lnTo>
                  <a:pt x="2457450" y="847725"/>
                </a:lnTo>
                <a:lnTo>
                  <a:pt x="2457450" y="561975"/>
                </a:lnTo>
                <a:lnTo>
                  <a:pt x="2409825" y="0"/>
                </a:lnTo>
                <a:lnTo>
                  <a:pt x="1943100" y="57150"/>
                </a:lnTo>
                <a:lnTo>
                  <a:pt x="1581150" y="123825"/>
                </a:lnTo>
                <a:lnTo>
                  <a:pt x="1362075" y="190500"/>
                </a:lnTo>
                <a:lnTo>
                  <a:pt x="1133475" y="219075"/>
                </a:lnTo>
                <a:lnTo>
                  <a:pt x="857250" y="304800"/>
                </a:lnTo>
                <a:lnTo>
                  <a:pt x="466725" y="438150"/>
                </a:lnTo>
                <a:lnTo>
                  <a:pt x="276225" y="457200"/>
                </a:lnTo>
                <a:lnTo>
                  <a:pt x="0" y="600075"/>
                </a:lnTo>
                <a:close/>
              </a:path>
            </a:pathLst>
          </a:cu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286500" y="1885950"/>
            <a:ext cx="3362325" cy="1562100"/>
          </a:xfrm>
          <a:custGeom>
            <a:avLst/>
            <a:gdLst>
              <a:gd name="connsiteX0" fmla="*/ 0 w 3362325"/>
              <a:gd name="connsiteY0" fmla="*/ 38100 h 1562100"/>
              <a:gd name="connsiteX1" fmla="*/ 104775 w 3362325"/>
              <a:gd name="connsiteY1" fmla="*/ 352425 h 1562100"/>
              <a:gd name="connsiteX2" fmla="*/ 180975 w 3362325"/>
              <a:gd name="connsiteY2" fmla="*/ 561975 h 1562100"/>
              <a:gd name="connsiteX3" fmla="*/ 228600 w 3362325"/>
              <a:gd name="connsiteY3" fmla="*/ 666750 h 1562100"/>
              <a:gd name="connsiteX4" fmla="*/ 304800 w 3362325"/>
              <a:gd name="connsiteY4" fmla="*/ 1066800 h 1562100"/>
              <a:gd name="connsiteX5" fmla="*/ 314325 w 3362325"/>
              <a:gd name="connsiteY5" fmla="*/ 1381125 h 1562100"/>
              <a:gd name="connsiteX6" fmla="*/ 323850 w 3362325"/>
              <a:gd name="connsiteY6" fmla="*/ 1562100 h 1562100"/>
              <a:gd name="connsiteX7" fmla="*/ 1038225 w 3362325"/>
              <a:gd name="connsiteY7" fmla="*/ 1562100 h 1562100"/>
              <a:gd name="connsiteX8" fmla="*/ 2000250 w 3362325"/>
              <a:gd name="connsiteY8" fmla="*/ 1552575 h 1562100"/>
              <a:gd name="connsiteX9" fmla="*/ 2952750 w 3362325"/>
              <a:gd name="connsiteY9" fmla="*/ 1533525 h 1562100"/>
              <a:gd name="connsiteX10" fmla="*/ 3324225 w 3362325"/>
              <a:gd name="connsiteY10" fmla="*/ 1524000 h 1562100"/>
              <a:gd name="connsiteX11" fmla="*/ 3362325 w 3362325"/>
              <a:gd name="connsiteY11" fmla="*/ 723900 h 1562100"/>
              <a:gd name="connsiteX12" fmla="*/ 3343275 w 3362325"/>
              <a:gd name="connsiteY12" fmla="*/ 0 h 1562100"/>
              <a:gd name="connsiteX13" fmla="*/ 2657475 w 3362325"/>
              <a:gd name="connsiteY13" fmla="*/ 0 h 1562100"/>
              <a:gd name="connsiteX14" fmla="*/ 1657350 w 3362325"/>
              <a:gd name="connsiteY14" fmla="*/ 9525 h 1562100"/>
              <a:gd name="connsiteX15" fmla="*/ 962025 w 3362325"/>
              <a:gd name="connsiteY15" fmla="*/ 28575 h 1562100"/>
              <a:gd name="connsiteX16" fmla="*/ 0 w 3362325"/>
              <a:gd name="connsiteY16" fmla="*/ 38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62325" h="1562100">
                <a:moveTo>
                  <a:pt x="0" y="38100"/>
                </a:moveTo>
                <a:lnTo>
                  <a:pt x="104775" y="352425"/>
                </a:lnTo>
                <a:lnTo>
                  <a:pt x="180975" y="561975"/>
                </a:lnTo>
                <a:lnTo>
                  <a:pt x="228600" y="666750"/>
                </a:lnTo>
                <a:lnTo>
                  <a:pt x="304800" y="1066800"/>
                </a:lnTo>
                <a:lnTo>
                  <a:pt x="314325" y="1381125"/>
                </a:lnTo>
                <a:lnTo>
                  <a:pt x="323850" y="1562100"/>
                </a:lnTo>
                <a:lnTo>
                  <a:pt x="1038225" y="1562100"/>
                </a:lnTo>
                <a:lnTo>
                  <a:pt x="2000250" y="1552575"/>
                </a:lnTo>
                <a:lnTo>
                  <a:pt x="2952750" y="1533525"/>
                </a:lnTo>
                <a:lnTo>
                  <a:pt x="3324225" y="1524000"/>
                </a:lnTo>
                <a:lnTo>
                  <a:pt x="3362325" y="723900"/>
                </a:lnTo>
                <a:lnTo>
                  <a:pt x="3343275" y="0"/>
                </a:lnTo>
                <a:lnTo>
                  <a:pt x="2657475" y="0"/>
                </a:lnTo>
                <a:lnTo>
                  <a:pt x="1657350" y="9525"/>
                </a:lnTo>
                <a:lnTo>
                  <a:pt x="962025" y="28575"/>
                </a:lnTo>
                <a:lnTo>
                  <a:pt x="0" y="3810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619875" y="3409950"/>
            <a:ext cx="3000375" cy="1533525"/>
          </a:xfrm>
          <a:custGeom>
            <a:avLst/>
            <a:gdLst>
              <a:gd name="connsiteX0" fmla="*/ 9525 w 3000375"/>
              <a:gd name="connsiteY0" fmla="*/ 19050 h 1533525"/>
              <a:gd name="connsiteX1" fmla="*/ 0 w 3000375"/>
              <a:gd name="connsiteY1" fmla="*/ 485775 h 1533525"/>
              <a:gd name="connsiteX2" fmla="*/ 0 w 3000375"/>
              <a:gd name="connsiteY2" fmla="*/ 914400 h 1533525"/>
              <a:gd name="connsiteX3" fmla="*/ 19050 w 3000375"/>
              <a:gd name="connsiteY3" fmla="*/ 1409700 h 1533525"/>
              <a:gd name="connsiteX4" fmla="*/ 9525 w 3000375"/>
              <a:gd name="connsiteY4" fmla="*/ 1466850 h 1533525"/>
              <a:gd name="connsiteX5" fmla="*/ 485775 w 3000375"/>
              <a:gd name="connsiteY5" fmla="*/ 1504950 h 1533525"/>
              <a:gd name="connsiteX6" fmla="*/ 828675 w 3000375"/>
              <a:gd name="connsiteY6" fmla="*/ 1524000 h 1533525"/>
              <a:gd name="connsiteX7" fmla="*/ 1314450 w 3000375"/>
              <a:gd name="connsiteY7" fmla="*/ 1533525 h 1533525"/>
              <a:gd name="connsiteX8" fmla="*/ 1990725 w 3000375"/>
              <a:gd name="connsiteY8" fmla="*/ 1514475 h 1533525"/>
              <a:gd name="connsiteX9" fmla="*/ 2924175 w 3000375"/>
              <a:gd name="connsiteY9" fmla="*/ 1504950 h 1533525"/>
              <a:gd name="connsiteX10" fmla="*/ 2924175 w 3000375"/>
              <a:gd name="connsiteY10" fmla="*/ 1504950 h 1533525"/>
              <a:gd name="connsiteX11" fmla="*/ 2990850 w 3000375"/>
              <a:gd name="connsiteY11" fmla="*/ 1485900 h 1533525"/>
              <a:gd name="connsiteX12" fmla="*/ 3000375 w 3000375"/>
              <a:gd name="connsiteY12" fmla="*/ 904875 h 1533525"/>
              <a:gd name="connsiteX13" fmla="*/ 3000375 w 3000375"/>
              <a:gd name="connsiteY13" fmla="*/ 66675 h 1533525"/>
              <a:gd name="connsiteX14" fmla="*/ 3000375 w 3000375"/>
              <a:gd name="connsiteY14" fmla="*/ 9525 h 1533525"/>
              <a:gd name="connsiteX15" fmla="*/ 2333625 w 3000375"/>
              <a:gd name="connsiteY15" fmla="*/ 0 h 1533525"/>
              <a:gd name="connsiteX16" fmla="*/ 1762125 w 3000375"/>
              <a:gd name="connsiteY16" fmla="*/ 0 h 1533525"/>
              <a:gd name="connsiteX17" fmla="*/ 1190625 w 3000375"/>
              <a:gd name="connsiteY17" fmla="*/ 9525 h 1533525"/>
              <a:gd name="connsiteX18" fmla="*/ 666750 w 3000375"/>
              <a:gd name="connsiteY18" fmla="*/ 38100 h 1533525"/>
              <a:gd name="connsiteX19" fmla="*/ 9525 w 3000375"/>
              <a:gd name="connsiteY19" fmla="*/ 1905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00375" h="1533525">
                <a:moveTo>
                  <a:pt x="9525" y="19050"/>
                </a:moveTo>
                <a:lnTo>
                  <a:pt x="0" y="485775"/>
                </a:lnTo>
                <a:lnTo>
                  <a:pt x="0" y="914400"/>
                </a:lnTo>
                <a:lnTo>
                  <a:pt x="19050" y="1409700"/>
                </a:lnTo>
                <a:lnTo>
                  <a:pt x="9525" y="1466850"/>
                </a:lnTo>
                <a:lnTo>
                  <a:pt x="485775" y="1504950"/>
                </a:lnTo>
                <a:lnTo>
                  <a:pt x="828675" y="1524000"/>
                </a:lnTo>
                <a:lnTo>
                  <a:pt x="1314450" y="1533525"/>
                </a:lnTo>
                <a:lnTo>
                  <a:pt x="1990725" y="1514475"/>
                </a:lnTo>
                <a:lnTo>
                  <a:pt x="2924175" y="1504950"/>
                </a:lnTo>
                <a:lnTo>
                  <a:pt x="2924175" y="1504950"/>
                </a:lnTo>
                <a:lnTo>
                  <a:pt x="2990850" y="1485900"/>
                </a:lnTo>
                <a:lnTo>
                  <a:pt x="3000375" y="904875"/>
                </a:lnTo>
                <a:lnTo>
                  <a:pt x="3000375" y="66675"/>
                </a:lnTo>
                <a:lnTo>
                  <a:pt x="3000375" y="9525"/>
                </a:lnTo>
                <a:lnTo>
                  <a:pt x="2333625" y="0"/>
                </a:lnTo>
                <a:lnTo>
                  <a:pt x="1762125" y="0"/>
                </a:lnTo>
                <a:lnTo>
                  <a:pt x="1190625" y="9525"/>
                </a:lnTo>
                <a:lnTo>
                  <a:pt x="666750" y="38100"/>
                </a:lnTo>
                <a:lnTo>
                  <a:pt x="9525" y="19050"/>
                </a:lnTo>
                <a:close/>
              </a:path>
            </a:pathLst>
          </a:cu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486525" y="4867275"/>
            <a:ext cx="3152775" cy="1571625"/>
          </a:xfrm>
          <a:custGeom>
            <a:avLst/>
            <a:gdLst>
              <a:gd name="connsiteX0" fmla="*/ 152400 w 3152775"/>
              <a:gd name="connsiteY0" fmla="*/ 0 h 1571625"/>
              <a:gd name="connsiteX1" fmla="*/ 104775 w 3152775"/>
              <a:gd name="connsiteY1" fmla="*/ 257175 h 1571625"/>
              <a:gd name="connsiteX2" fmla="*/ 85725 w 3152775"/>
              <a:gd name="connsiteY2" fmla="*/ 523875 h 1571625"/>
              <a:gd name="connsiteX3" fmla="*/ 47625 w 3152775"/>
              <a:gd name="connsiteY3" fmla="*/ 1038225 h 1571625"/>
              <a:gd name="connsiteX4" fmla="*/ 38100 w 3152775"/>
              <a:gd name="connsiteY4" fmla="*/ 1352550 h 1571625"/>
              <a:gd name="connsiteX5" fmla="*/ 0 w 3152775"/>
              <a:gd name="connsiteY5" fmla="*/ 1438275 h 1571625"/>
              <a:gd name="connsiteX6" fmla="*/ 371475 w 3152775"/>
              <a:gd name="connsiteY6" fmla="*/ 1524000 h 1571625"/>
              <a:gd name="connsiteX7" fmla="*/ 676275 w 3152775"/>
              <a:gd name="connsiteY7" fmla="*/ 1562100 h 1571625"/>
              <a:gd name="connsiteX8" fmla="*/ 1247775 w 3152775"/>
              <a:gd name="connsiteY8" fmla="*/ 1562100 h 1571625"/>
              <a:gd name="connsiteX9" fmla="*/ 1962150 w 3152775"/>
              <a:gd name="connsiteY9" fmla="*/ 1533525 h 1571625"/>
              <a:gd name="connsiteX10" fmla="*/ 2486025 w 3152775"/>
              <a:gd name="connsiteY10" fmla="*/ 1571625 h 1571625"/>
              <a:gd name="connsiteX11" fmla="*/ 3143250 w 3152775"/>
              <a:gd name="connsiteY11" fmla="*/ 1524000 h 1571625"/>
              <a:gd name="connsiteX12" fmla="*/ 3124200 w 3152775"/>
              <a:gd name="connsiteY12" fmla="*/ 847725 h 1571625"/>
              <a:gd name="connsiteX13" fmla="*/ 3152775 w 3152775"/>
              <a:gd name="connsiteY13" fmla="*/ 314325 h 1571625"/>
              <a:gd name="connsiteX14" fmla="*/ 3133725 w 3152775"/>
              <a:gd name="connsiteY14" fmla="*/ 57150 h 1571625"/>
              <a:gd name="connsiteX15" fmla="*/ 2619375 w 3152775"/>
              <a:gd name="connsiteY15" fmla="*/ 66675 h 1571625"/>
              <a:gd name="connsiteX16" fmla="*/ 2266950 w 3152775"/>
              <a:gd name="connsiteY16" fmla="*/ 57150 h 1571625"/>
              <a:gd name="connsiteX17" fmla="*/ 1809750 w 3152775"/>
              <a:gd name="connsiteY17" fmla="*/ 57150 h 1571625"/>
              <a:gd name="connsiteX18" fmla="*/ 1323975 w 3152775"/>
              <a:gd name="connsiteY18" fmla="*/ 47625 h 1571625"/>
              <a:gd name="connsiteX19" fmla="*/ 781050 w 3152775"/>
              <a:gd name="connsiteY19" fmla="*/ 47625 h 1571625"/>
              <a:gd name="connsiteX20" fmla="*/ 152400 w 3152775"/>
              <a:gd name="connsiteY20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52775" h="1571625">
                <a:moveTo>
                  <a:pt x="152400" y="0"/>
                </a:moveTo>
                <a:lnTo>
                  <a:pt x="104775" y="257175"/>
                </a:lnTo>
                <a:lnTo>
                  <a:pt x="85725" y="523875"/>
                </a:lnTo>
                <a:lnTo>
                  <a:pt x="47625" y="1038225"/>
                </a:lnTo>
                <a:lnTo>
                  <a:pt x="38100" y="1352550"/>
                </a:lnTo>
                <a:lnTo>
                  <a:pt x="0" y="1438275"/>
                </a:lnTo>
                <a:lnTo>
                  <a:pt x="371475" y="1524000"/>
                </a:lnTo>
                <a:lnTo>
                  <a:pt x="676275" y="1562100"/>
                </a:lnTo>
                <a:lnTo>
                  <a:pt x="1247775" y="1562100"/>
                </a:lnTo>
                <a:lnTo>
                  <a:pt x="1962150" y="1533525"/>
                </a:lnTo>
                <a:lnTo>
                  <a:pt x="2486025" y="1571625"/>
                </a:lnTo>
                <a:lnTo>
                  <a:pt x="3143250" y="1524000"/>
                </a:lnTo>
                <a:lnTo>
                  <a:pt x="3124200" y="847725"/>
                </a:lnTo>
                <a:lnTo>
                  <a:pt x="3152775" y="314325"/>
                </a:lnTo>
                <a:lnTo>
                  <a:pt x="3133725" y="57150"/>
                </a:lnTo>
                <a:lnTo>
                  <a:pt x="2619375" y="66675"/>
                </a:lnTo>
                <a:lnTo>
                  <a:pt x="2266950" y="57150"/>
                </a:lnTo>
                <a:lnTo>
                  <a:pt x="1809750" y="57150"/>
                </a:lnTo>
                <a:lnTo>
                  <a:pt x="1323975" y="47625"/>
                </a:lnTo>
                <a:lnTo>
                  <a:pt x="781050" y="47625"/>
                </a:lnTo>
                <a:lnTo>
                  <a:pt x="152400" y="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362575" y="3505200"/>
            <a:ext cx="904875" cy="1790700"/>
          </a:xfrm>
          <a:custGeom>
            <a:avLst/>
            <a:gdLst>
              <a:gd name="connsiteX0" fmla="*/ 85725 w 904875"/>
              <a:gd name="connsiteY0" fmla="*/ 85725 h 1790700"/>
              <a:gd name="connsiteX1" fmla="*/ 95250 w 904875"/>
              <a:gd name="connsiteY1" fmla="*/ 381000 h 1790700"/>
              <a:gd name="connsiteX2" fmla="*/ 95250 w 904875"/>
              <a:gd name="connsiteY2" fmla="*/ 704850 h 1790700"/>
              <a:gd name="connsiteX3" fmla="*/ 104775 w 904875"/>
              <a:gd name="connsiteY3" fmla="*/ 1219200 h 1790700"/>
              <a:gd name="connsiteX4" fmla="*/ 104775 w 904875"/>
              <a:gd name="connsiteY4" fmla="*/ 1266825 h 1790700"/>
              <a:gd name="connsiteX5" fmla="*/ 28575 w 904875"/>
              <a:gd name="connsiteY5" fmla="*/ 1457325 h 1790700"/>
              <a:gd name="connsiteX6" fmla="*/ 0 w 904875"/>
              <a:gd name="connsiteY6" fmla="*/ 1543050 h 1790700"/>
              <a:gd name="connsiteX7" fmla="*/ 504825 w 904875"/>
              <a:gd name="connsiteY7" fmla="*/ 1724025 h 1790700"/>
              <a:gd name="connsiteX8" fmla="*/ 723900 w 904875"/>
              <a:gd name="connsiteY8" fmla="*/ 1790700 h 1790700"/>
              <a:gd name="connsiteX9" fmla="*/ 866775 w 904875"/>
              <a:gd name="connsiteY9" fmla="*/ 1762125 h 1790700"/>
              <a:gd name="connsiteX10" fmla="*/ 885825 w 904875"/>
              <a:gd name="connsiteY10" fmla="*/ 1685925 h 1790700"/>
              <a:gd name="connsiteX11" fmla="*/ 885825 w 904875"/>
              <a:gd name="connsiteY11" fmla="*/ 1571625 h 1790700"/>
              <a:gd name="connsiteX12" fmla="*/ 904875 w 904875"/>
              <a:gd name="connsiteY12" fmla="*/ 1390650 h 1790700"/>
              <a:gd name="connsiteX13" fmla="*/ 904875 w 904875"/>
              <a:gd name="connsiteY13" fmla="*/ 1095375 h 1790700"/>
              <a:gd name="connsiteX14" fmla="*/ 885825 w 904875"/>
              <a:gd name="connsiteY14" fmla="*/ 819150 h 1790700"/>
              <a:gd name="connsiteX15" fmla="*/ 866775 w 904875"/>
              <a:gd name="connsiteY15" fmla="*/ 476250 h 1790700"/>
              <a:gd name="connsiteX16" fmla="*/ 838200 w 904875"/>
              <a:gd name="connsiteY16" fmla="*/ 28575 h 1790700"/>
              <a:gd name="connsiteX17" fmla="*/ 857250 w 904875"/>
              <a:gd name="connsiteY17" fmla="*/ 0 h 1790700"/>
              <a:gd name="connsiteX18" fmla="*/ 647700 w 904875"/>
              <a:gd name="connsiteY18" fmla="*/ 47625 h 1790700"/>
              <a:gd name="connsiteX19" fmla="*/ 447675 w 904875"/>
              <a:gd name="connsiteY19" fmla="*/ 66675 h 1790700"/>
              <a:gd name="connsiteX20" fmla="*/ 247650 w 904875"/>
              <a:gd name="connsiteY20" fmla="*/ 66675 h 1790700"/>
              <a:gd name="connsiteX21" fmla="*/ 85725 w 904875"/>
              <a:gd name="connsiteY21" fmla="*/ 8572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04875" h="1790700">
                <a:moveTo>
                  <a:pt x="85725" y="85725"/>
                </a:moveTo>
                <a:lnTo>
                  <a:pt x="95250" y="381000"/>
                </a:lnTo>
                <a:lnTo>
                  <a:pt x="95250" y="704850"/>
                </a:lnTo>
                <a:lnTo>
                  <a:pt x="104775" y="1219200"/>
                </a:lnTo>
                <a:lnTo>
                  <a:pt x="104775" y="1266825"/>
                </a:lnTo>
                <a:lnTo>
                  <a:pt x="28575" y="1457325"/>
                </a:lnTo>
                <a:lnTo>
                  <a:pt x="0" y="1543050"/>
                </a:lnTo>
                <a:lnTo>
                  <a:pt x="504825" y="1724025"/>
                </a:lnTo>
                <a:lnTo>
                  <a:pt x="723900" y="1790700"/>
                </a:lnTo>
                <a:lnTo>
                  <a:pt x="866775" y="1762125"/>
                </a:lnTo>
                <a:lnTo>
                  <a:pt x="885825" y="1685925"/>
                </a:lnTo>
                <a:lnTo>
                  <a:pt x="885825" y="1571625"/>
                </a:lnTo>
                <a:lnTo>
                  <a:pt x="904875" y="1390650"/>
                </a:lnTo>
                <a:lnTo>
                  <a:pt x="904875" y="1095375"/>
                </a:lnTo>
                <a:lnTo>
                  <a:pt x="885825" y="819150"/>
                </a:lnTo>
                <a:lnTo>
                  <a:pt x="866775" y="476250"/>
                </a:lnTo>
                <a:lnTo>
                  <a:pt x="838200" y="28575"/>
                </a:lnTo>
                <a:lnTo>
                  <a:pt x="857250" y="0"/>
                </a:lnTo>
                <a:lnTo>
                  <a:pt x="647700" y="47625"/>
                </a:lnTo>
                <a:lnTo>
                  <a:pt x="447675" y="66675"/>
                </a:lnTo>
                <a:lnTo>
                  <a:pt x="247650" y="66675"/>
                </a:lnTo>
                <a:lnTo>
                  <a:pt x="85725" y="85725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7390" y="2992851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79600" y="2417118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6801" y="4497247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98374" y="3956008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60375" y="5460355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67175" y="3950436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000828" y="3577689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SIXTEEN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6574" y="866540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5 blocks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99" y="1918228"/>
            <a:ext cx="735589" cy="764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37" y="1828800"/>
            <a:ext cx="8586978" cy="4733925"/>
          </a:xfrm>
          <a:prstGeom prst="rect">
            <a:avLst/>
          </a:prstGeom>
          <a:effectLst>
            <a:glow rad="127000">
              <a:schemeClr val="accent4">
                <a:alpha val="90000"/>
              </a:schemeClr>
            </a:glow>
          </a:effectLst>
        </p:spPr>
      </p:pic>
      <p:sp>
        <p:nvSpPr>
          <p:cNvPr id="6" name="Freeform 5"/>
          <p:cNvSpPr/>
          <p:nvPr/>
        </p:nvSpPr>
        <p:spPr>
          <a:xfrm>
            <a:off x="1905000" y="2114550"/>
            <a:ext cx="1695450" cy="2581275"/>
          </a:xfrm>
          <a:custGeom>
            <a:avLst/>
            <a:gdLst>
              <a:gd name="connsiteX0" fmla="*/ 990600 w 1695450"/>
              <a:gd name="connsiteY0" fmla="*/ 0 h 2581275"/>
              <a:gd name="connsiteX1" fmla="*/ 952500 w 1695450"/>
              <a:gd name="connsiteY1" fmla="*/ 95250 h 2581275"/>
              <a:gd name="connsiteX2" fmla="*/ 914400 w 1695450"/>
              <a:gd name="connsiteY2" fmla="*/ 200025 h 2581275"/>
              <a:gd name="connsiteX3" fmla="*/ 838200 w 1695450"/>
              <a:gd name="connsiteY3" fmla="*/ 314325 h 2581275"/>
              <a:gd name="connsiteX4" fmla="*/ 723900 w 1695450"/>
              <a:gd name="connsiteY4" fmla="*/ 552450 h 2581275"/>
              <a:gd name="connsiteX5" fmla="*/ 628650 w 1695450"/>
              <a:gd name="connsiteY5" fmla="*/ 676275 h 2581275"/>
              <a:gd name="connsiteX6" fmla="*/ 485775 w 1695450"/>
              <a:gd name="connsiteY6" fmla="*/ 962025 h 2581275"/>
              <a:gd name="connsiteX7" fmla="*/ 428625 w 1695450"/>
              <a:gd name="connsiteY7" fmla="*/ 1095375 h 2581275"/>
              <a:gd name="connsiteX8" fmla="*/ 428625 w 1695450"/>
              <a:gd name="connsiteY8" fmla="*/ 1190625 h 2581275"/>
              <a:gd name="connsiteX9" fmla="*/ 466725 w 1695450"/>
              <a:gd name="connsiteY9" fmla="*/ 1352550 h 2581275"/>
              <a:gd name="connsiteX10" fmla="*/ 542925 w 1695450"/>
              <a:gd name="connsiteY10" fmla="*/ 1504950 h 2581275"/>
              <a:gd name="connsiteX11" fmla="*/ 561975 w 1695450"/>
              <a:gd name="connsiteY11" fmla="*/ 1600200 h 2581275"/>
              <a:gd name="connsiteX12" fmla="*/ 561975 w 1695450"/>
              <a:gd name="connsiteY12" fmla="*/ 1714500 h 2581275"/>
              <a:gd name="connsiteX13" fmla="*/ 495300 w 1695450"/>
              <a:gd name="connsiteY13" fmla="*/ 1800225 h 2581275"/>
              <a:gd name="connsiteX14" fmla="*/ 400050 w 1695450"/>
              <a:gd name="connsiteY14" fmla="*/ 1866900 h 2581275"/>
              <a:gd name="connsiteX15" fmla="*/ 266700 w 1695450"/>
              <a:gd name="connsiteY15" fmla="*/ 1895475 h 2581275"/>
              <a:gd name="connsiteX16" fmla="*/ 133350 w 1695450"/>
              <a:gd name="connsiteY16" fmla="*/ 1876425 h 2581275"/>
              <a:gd name="connsiteX17" fmla="*/ 0 w 1695450"/>
              <a:gd name="connsiteY17" fmla="*/ 1800225 h 2581275"/>
              <a:gd name="connsiteX18" fmla="*/ 66675 w 1695450"/>
              <a:gd name="connsiteY18" fmla="*/ 1857375 h 2581275"/>
              <a:gd name="connsiteX19" fmla="*/ 66675 w 1695450"/>
              <a:gd name="connsiteY19" fmla="*/ 1962150 h 2581275"/>
              <a:gd name="connsiteX20" fmla="*/ 104775 w 1695450"/>
              <a:gd name="connsiteY20" fmla="*/ 2352675 h 2581275"/>
              <a:gd name="connsiteX21" fmla="*/ 133350 w 1695450"/>
              <a:gd name="connsiteY21" fmla="*/ 2562225 h 2581275"/>
              <a:gd name="connsiteX22" fmla="*/ 133350 w 1695450"/>
              <a:gd name="connsiteY22" fmla="*/ 2581275 h 2581275"/>
              <a:gd name="connsiteX23" fmla="*/ 476250 w 1695450"/>
              <a:gd name="connsiteY23" fmla="*/ 2524125 h 2581275"/>
              <a:gd name="connsiteX24" fmla="*/ 771525 w 1695450"/>
              <a:gd name="connsiteY24" fmla="*/ 2476500 h 2581275"/>
              <a:gd name="connsiteX25" fmla="*/ 1047750 w 1695450"/>
              <a:gd name="connsiteY25" fmla="*/ 2419350 h 2581275"/>
              <a:gd name="connsiteX26" fmla="*/ 1400175 w 1695450"/>
              <a:gd name="connsiteY26" fmla="*/ 2314575 h 2581275"/>
              <a:gd name="connsiteX27" fmla="*/ 1352550 w 1695450"/>
              <a:gd name="connsiteY27" fmla="*/ 1933575 h 2581275"/>
              <a:gd name="connsiteX28" fmla="*/ 1304925 w 1695450"/>
              <a:gd name="connsiteY28" fmla="*/ 1647825 h 2581275"/>
              <a:gd name="connsiteX29" fmla="*/ 1219200 w 1695450"/>
              <a:gd name="connsiteY29" fmla="*/ 1152525 h 2581275"/>
              <a:gd name="connsiteX30" fmla="*/ 1333500 w 1695450"/>
              <a:gd name="connsiteY30" fmla="*/ 1038225 h 2581275"/>
              <a:gd name="connsiteX31" fmla="*/ 1476375 w 1695450"/>
              <a:gd name="connsiteY31" fmla="*/ 723900 h 2581275"/>
              <a:gd name="connsiteX32" fmla="*/ 1676400 w 1695450"/>
              <a:gd name="connsiteY32" fmla="*/ 333375 h 2581275"/>
              <a:gd name="connsiteX33" fmla="*/ 1695450 w 1695450"/>
              <a:gd name="connsiteY33" fmla="*/ 276225 h 2581275"/>
              <a:gd name="connsiteX34" fmla="*/ 990600 w 1695450"/>
              <a:gd name="connsiteY34" fmla="*/ 0 h 258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95450" h="2581275">
                <a:moveTo>
                  <a:pt x="990600" y="0"/>
                </a:moveTo>
                <a:lnTo>
                  <a:pt x="952500" y="95250"/>
                </a:lnTo>
                <a:lnTo>
                  <a:pt x="914400" y="200025"/>
                </a:lnTo>
                <a:lnTo>
                  <a:pt x="838200" y="314325"/>
                </a:lnTo>
                <a:lnTo>
                  <a:pt x="723900" y="552450"/>
                </a:lnTo>
                <a:lnTo>
                  <a:pt x="628650" y="676275"/>
                </a:lnTo>
                <a:lnTo>
                  <a:pt x="485775" y="962025"/>
                </a:lnTo>
                <a:lnTo>
                  <a:pt x="428625" y="1095375"/>
                </a:lnTo>
                <a:lnTo>
                  <a:pt x="428625" y="1190625"/>
                </a:lnTo>
                <a:lnTo>
                  <a:pt x="466725" y="1352550"/>
                </a:lnTo>
                <a:lnTo>
                  <a:pt x="542925" y="1504950"/>
                </a:lnTo>
                <a:lnTo>
                  <a:pt x="561975" y="1600200"/>
                </a:lnTo>
                <a:lnTo>
                  <a:pt x="561975" y="1714500"/>
                </a:lnTo>
                <a:lnTo>
                  <a:pt x="495300" y="1800225"/>
                </a:lnTo>
                <a:lnTo>
                  <a:pt x="400050" y="1866900"/>
                </a:lnTo>
                <a:lnTo>
                  <a:pt x="266700" y="1895475"/>
                </a:lnTo>
                <a:lnTo>
                  <a:pt x="133350" y="1876425"/>
                </a:lnTo>
                <a:lnTo>
                  <a:pt x="0" y="1800225"/>
                </a:lnTo>
                <a:lnTo>
                  <a:pt x="66675" y="1857375"/>
                </a:lnTo>
                <a:lnTo>
                  <a:pt x="66675" y="1962150"/>
                </a:lnTo>
                <a:lnTo>
                  <a:pt x="104775" y="2352675"/>
                </a:lnTo>
                <a:lnTo>
                  <a:pt x="133350" y="2562225"/>
                </a:lnTo>
                <a:lnTo>
                  <a:pt x="133350" y="2581275"/>
                </a:lnTo>
                <a:lnTo>
                  <a:pt x="476250" y="2524125"/>
                </a:lnTo>
                <a:lnTo>
                  <a:pt x="771525" y="2476500"/>
                </a:lnTo>
                <a:lnTo>
                  <a:pt x="1047750" y="2419350"/>
                </a:lnTo>
                <a:lnTo>
                  <a:pt x="1400175" y="2314575"/>
                </a:lnTo>
                <a:lnTo>
                  <a:pt x="1352550" y="1933575"/>
                </a:lnTo>
                <a:lnTo>
                  <a:pt x="1304925" y="1647825"/>
                </a:lnTo>
                <a:lnTo>
                  <a:pt x="1219200" y="1152525"/>
                </a:lnTo>
                <a:lnTo>
                  <a:pt x="1333500" y="1038225"/>
                </a:lnTo>
                <a:lnTo>
                  <a:pt x="1476375" y="723900"/>
                </a:lnTo>
                <a:lnTo>
                  <a:pt x="1676400" y="333375"/>
                </a:lnTo>
                <a:lnTo>
                  <a:pt x="1695450" y="276225"/>
                </a:lnTo>
                <a:lnTo>
                  <a:pt x="990600" y="0"/>
                </a:lnTo>
                <a:close/>
              </a:path>
            </a:pathLst>
          </a:cu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028825" y="4114800"/>
            <a:ext cx="4038600" cy="2371725"/>
          </a:xfrm>
          <a:custGeom>
            <a:avLst/>
            <a:gdLst>
              <a:gd name="connsiteX0" fmla="*/ 0 w 4038600"/>
              <a:gd name="connsiteY0" fmla="*/ 609600 h 2371725"/>
              <a:gd name="connsiteX1" fmla="*/ 47625 w 4038600"/>
              <a:gd name="connsiteY1" fmla="*/ 781050 h 2371725"/>
              <a:gd name="connsiteX2" fmla="*/ 123825 w 4038600"/>
              <a:gd name="connsiteY2" fmla="*/ 1123950 h 2371725"/>
              <a:gd name="connsiteX3" fmla="*/ 171450 w 4038600"/>
              <a:gd name="connsiteY3" fmla="*/ 1257300 h 2371725"/>
              <a:gd name="connsiteX4" fmla="*/ 200025 w 4038600"/>
              <a:gd name="connsiteY4" fmla="*/ 1343025 h 2371725"/>
              <a:gd name="connsiteX5" fmla="*/ 381000 w 4038600"/>
              <a:gd name="connsiteY5" fmla="*/ 1362075 h 2371725"/>
              <a:gd name="connsiteX6" fmla="*/ 485775 w 4038600"/>
              <a:gd name="connsiteY6" fmla="*/ 1362075 h 2371725"/>
              <a:gd name="connsiteX7" fmla="*/ 514350 w 4038600"/>
              <a:gd name="connsiteY7" fmla="*/ 1419225 h 2371725"/>
              <a:gd name="connsiteX8" fmla="*/ 523875 w 4038600"/>
              <a:gd name="connsiteY8" fmla="*/ 1504950 h 2371725"/>
              <a:gd name="connsiteX9" fmla="*/ 542925 w 4038600"/>
              <a:gd name="connsiteY9" fmla="*/ 1552575 h 2371725"/>
              <a:gd name="connsiteX10" fmla="*/ 476250 w 4038600"/>
              <a:gd name="connsiteY10" fmla="*/ 1638300 h 2371725"/>
              <a:gd name="connsiteX11" fmla="*/ 342900 w 4038600"/>
              <a:gd name="connsiteY11" fmla="*/ 1714500 h 2371725"/>
              <a:gd name="connsiteX12" fmla="*/ 428625 w 4038600"/>
              <a:gd name="connsiteY12" fmla="*/ 2105025 h 2371725"/>
              <a:gd name="connsiteX13" fmla="*/ 514350 w 4038600"/>
              <a:gd name="connsiteY13" fmla="*/ 2371725 h 2371725"/>
              <a:gd name="connsiteX14" fmla="*/ 762000 w 4038600"/>
              <a:gd name="connsiteY14" fmla="*/ 2352675 h 2371725"/>
              <a:gd name="connsiteX15" fmla="*/ 962025 w 4038600"/>
              <a:gd name="connsiteY15" fmla="*/ 2286000 h 2371725"/>
              <a:gd name="connsiteX16" fmla="*/ 1085850 w 4038600"/>
              <a:gd name="connsiteY16" fmla="*/ 2247900 h 2371725"/>
              <a:gd name="connsiteX17" fmla="*/ 1409700 w 4038600"/>
              <a:gd name="connsiteY17" fmla="*/ 2171700 h 2371725"/>
              <a:gd name="connsiteX18" fmla="*/ 1685925 w 4038600"/>
              <a:gd name="connsiteY18" fmla="*/ 2114550 h 2371725"/>
              <a:gd name="connsiteX19" fmla="*/ 1952625 w 4038600"/>
              <a:gd name="connsiteY19" fmla="*/ 2076450 h 2371725"/>
              <a:gd name="connsiteX20" fmla="*/ 2324100 w 4038600"/>
              <a:gd name="connsiteY20" fmla="*/ 2019300 h 2371725"/>
              <a:gd name="connsiteX21" fmla="*/ 2533650 w 4038600"/>
              <a:gd name="connsiteY21" fmla="*/ 2019300 h 2371725"/>
              <a:gd name="connsiteX22" fmla="*/ 2943225 w 4038600"/>
              <a:gd name="connsiteY22" fmla="*/ 1962150 h 2371725"/>
              <a:gd name="connsiteX23" fmla="*/ 3086100 w 4038600"/>
              <a:gd name="connsiteY23" fmla="*/ 1962150 h 2371725"/>
              <a:gd name="connsiteX24" fmla="*/ 3314700 w 4038600"/>
              <a:gd name="connsiteY24" fmla="*/ 1924050 h 2371725"/>
              <a:gd name="connsiteX25" fmla="*/ 3609975 w 4038600"/>
              <a:gd name="connsiteY25" fmla="*/ 1924050 h 2371725"/>
              <a:gd name="connsiteX26" fmla="*/ 4000500 w 4038600"/>
              <a:gd name="connsiteY26" fmla="*/ 1905000 h 2371725"/>
              <a:gd name="connsiteX27" fmla="*/ 4038600 w 4038600"/>
              <a:gd name="connsiteY27" fmla="*/ 1895475 h 2371725"/>
              <a:gd name="connsiteX28" fmla="*/ 3952875 w 4038600"/>
              <a:gd name="connsiteY28" fmla="*/ 1524000 h 2371725"/>
              <a:gd name="connsiteX29" fmla="*/ 3848100 w 4038600"/>
              <a:gd name="connsiteY29" fmla="*/ 1171575 h 2371725"/>
              <a:gd name="connsiteX30" fmla="*/ 3629025 w 4038600"/>
              <a:gd name="connsiteY30" fmla="*/ 619125 h 2371725"/>
              <a:gd name="connsiteX31" fmla="*/ 3486150 w 4038600"/>
              <a:gd name="connsiteY31" fmla="*/ 238125 h 2371725"/>
              <a:gd name="connsiteX32" fmla="*/ 3352800 w 4038600"/>
              <a:gd name="connsiteY32" fmla="*/ 0 h 2371725"/>
              <a:gd name="connsiteX33" fmla="*/ 3171825 w 4038600"/>
              <a:gd name="connsiteY33" fmla="*/ 76200 h 2371725"/>
              <a:gd name="connsiteX34" fmla="*/ 3019425 w 4038600"/>
              <a:gd name="connsiteY34" fmla="*/ 152400 h 2371725"/>
              <a:gd name="connsiteX35" fmla="*/ 2657475 w 4038600"/>
              <a:gd name="connsiteY35" fmla="*/ 161925 h 2371725"/>
              <a:gd name="connsiteX36" fmla="*/ 2314575 w 4038600"/>
              <a:gd name="connsiteY36" fmla="*/ 180975 h 2371725"/>
              <a:gd name="connsiteX37" fmla="*/ 2028825 w 4038600"/>
              <a:gd name="connsiteY37" fmla="*/ 209550 h 2371725"/>
              <a:gd name="connsiteX38" fmla="*/ 1724025 w 4038600"/>
              <a:gd name="connsiteY38" fmla="*/ 257175 h 2371725"/>
              <a:gd name="connsiteX39" fmla="*/ 1438275 w 4038600"/>
              <a:gd name="connsiteY39" fmla="*/ 314325 h 2371725"/>
              <a:gd name="connsiteX40" fmla="*/ 1076325 w 4038600"/>
              <a:gd name="connsiteY40" fmla="*/ 381000 h 2371725"/>
              <a:gd name="connsiteX41" fmla="*/ 828675 w 4038600"/>
              <a:gd name="connsiteY41" fmla="*/ 419100 h 2371725"/>
              <a:gd name="connsiteX42" fmla="*/ 533400 w 4038600"/>
              <a:gd name="connsiteY42" fmla="*/ 485775 h 2371725"/>
              <a:gd name="connsiteX43" fmla="*/ 142875 w 4038600"/>
              <a:gd name="connsiteY43" fmla="*/ 571500 h 2371725"/>
              <a:gd name="connsiteX44" fmla="*/ 0 w 4038600"/>
              <a:gd name="connsiteY44" fmla="*/ 609600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038600" h="2371725">
                <a:moveTo>
                  <a:pt x="0" y="609600"/>
                </a:moveTo>
                <a:lnTo>
                  <a:pt x="47625" y="781050"/>
                </a:lnTo>
                <a:lnTo>
                  <a:pt x="123825" y="1123950"/>
                </a:lnTo>
                <a:lnTo>
                  <a:pt x="171450" y="1257300"/>
                </a:lnTo>
                <a:lnTo>
                  <a:pt x="200025" y="1343025"/>
                </a:lnTo>
                <a:lnTo>
                  <a:pt x="381000" y="1362075"/>
                </a:lnTo>
                <a:lnTo>
                  <a:pt x="485775" y="1362075"/>
                </a:lnTo>
                <a:lnTo>
                  <a:pt x="514350" y="1419225"/>
                </a:lnTo>
                <a:lnTo>
                  <a:pt x="523875" y="1504950"/>
                </a:lnTo>
                <a:lnTo>
                  <a:pt x="542925" y="1552575"/>
                </a:lnTo>
                <a:lnTo>
                  <a:pt x="476250" y="1638300"/>
                </a:lnTo>
                <a:lnTo>
                  <a:pt x="342900" y="1714500"/>
                </a:lnTo>
                <a:lnTo>
                  <a:pt x="428625" y="2105025"/>
                </a:lnTo>
                <a:lnTo>
                  <a:pt x="514350" y="2371725"/>
                </a:lnTo>
                <a:lnTo>
                  <a:pt x="762000" y="2352675"/>
                </a:lnTo>
                <a:lnTo>
                  <a:pt x="962025" y="2286000"/>
                </a:lnTo>
                <a:lnTo>
                  <a:pt x="1085850" y="2247900"/>
                </a:lnTo>
                <a:lnTo>
                  <a:pt x="1409700" y="2171700"/>
                </a:lnTo>
                <a:lnTo>
                  <a:pt x="1685925" y="2114550"/>
                </a:lnTo>
                <a:lnTo>
                  <a:pt x="1952625" y="2076450"/>
                </a:lnTo>
                <a:lnTo>
                  <a:pt x="2324100" y="2019300"/>
                </a:lnTo>
                <a:lnTo>
                  <a:pt x="2533650" y="2019300"/>
                </a:lnTo>
                <a:lnTo>
                  <a:pt x="2943225" y="1962150"/>
                </a:lnTo>
                <a:lnTo>
                  <a:pt x="3086100" y="1962150"/>
                </a:lnTo>
                <a:lnTo>
                  <a:pt x="3314700" y="1924050"/>
                </a:lnTo>
                <a:lnTo>
                  <a:pt x="3609975" y="1924050"/>
                </a:lnTo>
                <a:lnTo>
                  <a:pt x="4000500" y="1905000"/>
                </a:lnTo>
                <a:lnTo>
                  <a:pt x="4038600" y="1895475"/>
                </a:lnTo>
                <a:lnTo>
                  <a:pt x="3952875" y="1524000"/>
                </a:lnTo>
                <a:lnTo>
                  <a:pt x="3848100" y="1171575"/>
                </a:lnTo>
                <a:lnTo>
                  <a:pt x="3629025" y="619125"/>
                </a:lnTo>
                <a:lnTo>
                  <a:pt x="3486150" y="238125"/>
                </a:lnTo>
                <a:lnTo>
                  <a:pt x="3352800" y="0"/>
                </a:lnTo>
                <a:lnTo>
                  <a:pt x="3171825" y="76200"/>
                </a:lnTo>
                <a:lnTo>
                  <a:pt x="3019425" y="152400"/>
                </a:lnTo>
                <a:lnTo>
                  <a:pt x="2657475" y="161925"/>
                </a:lnTo>
                <a:lnTo>
                  <a:pt x="2314575" y="180975"/>
                </a:lnTo>
                <a:lnTo>
                  <a:pt x="2028825" y="209550"/>
                </a:lnTo>
                <a:lnTo>
                  <a:pt x="1724025" y="257175"/>
                </a:lnTo>
                <a:lnTo>
                  <a:pt x="1438275" y="314325"/>
                </a:lnTo>
                <a:lnTo>
                  <a:pt x="1076325" y="381000"/>
                </a:lnTo>
                <a:lnTo>
                  <a:pt x="828675" y="419100"/>
                </a:lnTo>
                <a:lnTo>
                  <a:pt x="533400" y="485775"/>
                </a:lnTo>
                <a:lnTo>
                  <a:pt x="142875" y="571500"/>
                </a:lnTo>
                <a:lnTo>
                  <a:pt x="0" y="609600"/>
                </a:lnTo>
                <a:close/>
              </a:path>
            </a:pathLst>
          </a:cu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810125" y="2257425"/>
            <a:ext cx="5448300" cy="2276475"/>
          </a:xfrm>
          <a:custGeom>
            <a:avLst/>
            <a:gdLst>
              <a:gd name="connsiteX0" fmla="*/ 0 w 5448300"/>
              <a:gd name="connsiteY0" fmla="*/ 571500 h 2276475"/>
              <a:gd name="connsiteX1" fmla="*/ 123825 w 5448300"/>
              <a:gd name="connsiteY1" fmla="*/ 704850 h 2276475"/>
              <a:gd name="connsiteX2" fmla="*/ 371475 w 5448300"/>
              <a:gd name="connsiteY2" fmla="*/ 952500 h 2276475"/>
              <a:gd name="connsiteX3" fmla="*/ 495300 w 5448300"/>
              <a:gd name="connsiteY3" fmla="*/ 1114425 h 2276475"/>
              <a:gd name="connsiteX4" fmla="*/ 723900 w 5448300"/>
              <a:gd name="connsiteY4" fmla="*/ 1428750 h 2276475"/>
              <a:gd name="connsiteX5" fmla="*/ 895350 w 5448300"/>
              <a:gd name="connsiteY5" fmla="*/ 1657350 h 2276475"/>
              <a:gd name="connsiteX6" fmla="*/ 1019175 w 5448300"/>
              <a:gd name="connsiteY6" fmla="*/ 1866900 h 2276475"/>
              <a:gd name="connsiteX7" fmla="*/ 1104900 w 5448300"/>
              <a:gd name="connsiteY7" fmla="*/ 2028825 h 2276475"/>
              <a:gd name="connsiteX8" fmla="*/ 1419225 w 5448300"/>
              <a:gd name="connsiteY8" fmla="*/ 1857375 h 2276475"/>
              <a:gd name="connsiteX9" fmla="*/ 1638300 w 5448300"/>
              <a:gd name="connsiteY9" fmla="*/ 1885950 h 2276475"/>
              <a:gd name="connsiteX10" fmla="*/ 1895475 w 5448300"/>
              <a:gd name="connsiteY10" fmla="*/ 1924050 h 2276475"/>
              <a:gd name="connsiteX11" fmla="*/ 2438400 w 5448300"/>
              <a:gd name="connsiteY11" fmla="*/ 1933575 h 2276475"/>
              <a:gd name="connsiteX12" fmla="*/ 2990850 w 5448300"/>
              <a:gd name="connsiteY12" fmla="*/ 2009775 h 2276475"/>
              <a:gd name="connsiteX13" fmla="*/ 3457575 w 5448300"/>
              <a:gd name="connsiteY13" fmla="*/ 2085975 h 2276475"/>
              <a:gd name="connsiteX14" fmla="*/ 4048125 w 5448300"/>
              <a:gd name="connsiteY14" fmla="*/ 2133600 h 2276475"/>
              <a:gd name="connsiteX15" fmla="*/ 4476750 w 5448300"/>
              <a:gd name="connsiteY15" fmla="*/ 2200275 h 2276475"/>
              <a:gd name="connsiteX16" fmla="*/ 5086350 w 5448300"/>
              <a:gd name="connsiteY16" fmla="*/ 2276475 h 2276475"/>
              <a:gd name="connsiteX17" fmla="*/ 5172075 w 5448300"/>
              <a:gd name="connsiteY17" fmla="*/ 2266950 h 2276475"/>
              <a:gd name="connsiteX18" fmla="*/ 5353050 w 5448300"/>
              <a:gd name="connsiteY18" fmla="*/ 1152525 h 2276475"/>
              <a:gd name="connsiteX19" fmla="*/ 5448300 w 5448300"/>
              <a:gd name="connsiteY19" fmla="*/ 466725 h 2276475"/>
              <a:gd name="connsiteX20" fmla="*/ 4705350 w 5448300"/>
              <a:gd name="connsiteY20" fmla="*/ 381000 h 2276475"/>
              <a:gd name="connsiteX21" fmla="*/ 4000500 w 5448300"/>
              <a:gd name="connsiteY21" fmla="*/ 285750 h 2276475"/>
              <a:gd name="connsiteX22" fmla="*/ 3067050 w 5448300"/>
              <a:gd name="connsiteY22" fmla="*/ 180975 h 2276475"/>
              <a:gd name="connsiteX23" fmla="*/ 1552575 w 5448300"/>
              <a:gd name="connsiteY23" fmla="*/ 66675 h 2276475"/>
              <a:gd name="connsiteX24" fmla="*/ 1228725 w 5448300"/>
              <a:gd name="connsiteY24" fmla="*/ 28575 h 2276475"/>
              <a:gd name="connsiteX25" fmla="*/ 1152525 w 5448300"/>
              <a:gd name="connsiteY25" fmla="*/ 0 h 2276475"/>
              <a:gd name="connsiteX26" fmla="*/ 1000125 w 5448300"/>
              <a:gd name="connsiteY26" fmla="*/ 47625 h 2276475"/>
              <a:gd name="connsiteX27" fmla="*/ 638175 w 5448300"/>
              <a:gd name="connsiteY27" fmla="*/ 161925 h 2276475"/>
              <a:gd name="connsiteX28" fmla="*/ 323850 w 5448300"/>
              <a:gd name="connsiteY28" fmla="*/ 285750 h 2276475"/>
              <a:gd name="connsiteX29" fmla="*/ 257175 w 5448300"/>
              <a:gd name="connsiteY29" fmla="*/ 342900 h 2276475"/>
              <a:gd name="connsiteX30" fmla="*/ 219075 w 5448300"/>
              <a:gd name="connsiteY30" fmla="*/ 400050 h 2276475"/>
              <a:gd name="connsiteX31" fmla="*/ 142875 w 5448300"/>
              <a:gd name="connsiteY31" fmla="*/ 447675 h 2276475"/>
              <a:gd name="connsiteX32" fmla="*/ 0 w 5448300"/>
              <a:gd name="connsiteY32" fmla="*/ 571500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48300" h="2276475">
                <a:moveTo>
                  <a:pt x="0" y="571500"/>
                </a:moveTo>
                <a:lnTo>
                  <a:pt x="123825" y="704850"/>
                </a:lnTo>
                <a:lnTo>
                  <a:pt x="371475" y="952500"/>
                </a:lnTo>
                <a:lnTo>
                  <a:pt x="495300" y="1114425"/>
                </a:lnTo>
                <a:lnTo>
                  <a:pt x="723900" y="1428750"/>
                </a:lnTo>
                <a:lnTo>
                  <a:pt x="895350" y="1657350"/>
                </a:lnTo>
                <a:lnTo>
                  <a:pt x="1019175" y="1866900"/>
                </a:lnTo>
                <a:lnTo>
                  <a:pt x="1104900" y="2028825"/>
                </a:lnTo>
                <a:lnTo>
                  <a:pt x="1419225" y="1857375"/>
                </a:lnTo>
                <a:lnTo>
                  <a:pt x="1638300" y="1885950"/>
                </a:lnTo>
                <a:lnTo>
                  <a:pt x="1895475" y="1924050"/>
                </a:lnTo>
                <a:lnTo>
                  <a:pt x="2438400" y="1933575"/>
                </a:lnTo>
                <a:lnTo>
                  <a:pt x="2990850" y="2009775"/>
                </a:lnTo>
                <a:lnTo>
                  <a:pt x="3457575" y="2085975"/>
                </a:lnTo>
                <a:lnTo>
                  <a:pt x="4048125" y="2133600"/>
                </a:lnTo>
                <a:lnTo>
                  <a:pt x="4476750" y="2200275"/>
                </a:lnTo>
                <a:lnTo>
                  <a:pt x="5086350" y="2276475"/>
                </a:lnTo>
                <a:lnTo>
                  <a:pt x="5172075" y="2266950"/>
                </a:lnTo>
                <a:lnTo>
                  <a:pt x="5353050" y="1152525"/>
                </a:lnTo>
                <a:lnTo>
                  <a:pt x="5448300" y="466725"/>
                </a:lnTo>
                <a:lnTo>
                  <a:pt x="4705350" y="381000"/>
                </a:lnTo>
                <a:lnTo>
                  <a:pt x="4000500" y="285750"/>
                </a:lnTo>
                <a:lnTo>
                  <a:pt x="3067050" y="180975"/>
                </a:lnTo>
                <a:lnTo>
                  <a:pt x="1552575" y="66675"/>
                </a:lnTo>
                <a:lnTo>
                  <a:pt x="1228725" y="28575"/>
                </a:lnTo>
                <a:lnTo>
                  <a:pt x="1152525" y="0"/>
                </a:lnTo>
                <a:lnTo>
                  <a:pt x="1000125" y="47625"/>
                </a:lnTo>
                <a:lnTo>
                  <a:pt x="638175" y="161925"/>
                </a:lnTo>
                <a:lnTo>
                  <a:pt x="323850" y="285750"/>
                </a:lnTo>
                <a:lnTo>
                  <a:pt x="257175" y="342900"/>
                </a:lnTo>
                <a:lnTo>
                  <a:pt x="219075" y="400050"/>
                </a:lnTo>
                <a:lnTo>
                  <a:pt x="142875" y="447675"/>
                </a:lnTo>
                <a:lnTo>
                  <a:pt x="0" y="57150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915025" y="4114800"/>
            <a:ext cx="4048125" cy="2247900"/>
          </a:xfrm>
          <a:custGeom>
            <a:avLst/>
            <a:gdLst>
              <a:gd name="connsiteX0" fmla="*/ 0 w 4048125"/>
              <a:gd name="connsiteY0" fmla="*/ 161925 h 2247900"/>
              <a:gd name="connsiteX1" fmla="*/ 142875 w 4048125"/>
              <a:gd name="connsiteY1" fmla="*/ 504825 h 2247900"/>
              <a:gd name="connsiteX2" fmla="*/ 266700 w 4048125"/>
              <a:gd name="connsiteY2" fmla="*/ 781050 h 2247900"/>
              <a:gd name="connsiteX3" fmla="*/ 285750 w 4048125"/>
              <a:gd name="connsiteY3" fmla="*/ 828675 h 2247900"/>
              <a:gd name="connsiteX4" fmla="*/ 438150 w 4048125"/>
              <a:gd name="connsiteY4" fmla="*/ 1400175 h 2247900"/>
              <a:gd name="connsiteX5" fmla="*/ 495300 w 4048125"/>
              <a:gd name="connsiteY5" fmla="*/ 1743075 h 2247900"/>
              <a:gd name="connsiteX6" fmla="*/ 542925 w 4048125"/>
              <a:gd name="connsiteY6" fmla="*/ 1885950 h 2247900"/>
              <a:gd name="connsiteX7" fmla="*/ 742950 w 4048125"/>
              <a:gd name="connsiteY7" fmla="*/ 1924050 h 2247900"/>
              <a:gd name="connsiteX8" fmla="*/ 1609725 w 4048125"/>
              <a:gd name="connsiteY8" fmla="*/ 1943100 h 2247900"/>
              <a:gd name="connsiteX9" fmla="*/ 2257425 w 4048125"/>
              <a:gd name="connsiteY9" fmla="*/ 2038350 h 2247900"/>
              <a:gd name="connsiteX10" fmla="*/ 2828925 w 4048125"/>
              <a:gd name="connsiteY10" fmla="*/ 2114550 h 2247900"/>
              <a:gd name="connsiteX11" fmla="*/ 3448050 w 4048125"/>
              <a:gd name="connsiteY11" fmla="*/ 2190750 h 2247900"/>
              <a:gd name="connsiteX12" fmla="*/ 3752850 w 4048125"/>
              <a:gd name="connsiteY12" fmla="*/ 2247900 h 2247900"/>
              <a:gd name="connsiteX13" fmla="*/ 3752850 w 4048125"/>
              <a:gd name="connsiteY13" fmla="*/ 2247900 h 2247900"/>
              <a:gd name="connsiteX14" fmla="*/ 3848100 w 4048125"/>
              <a:gd name="connsiteY14" fmla="*/ 2057400 h 2247900"/>
              <a:gd name="connsiteX15" fmla="*/ 3848100 w 4048125"/>
              <a:gd name="connsiteY15" fmla="*/ 1981200 h 2247900"/>
              <a:gd name="connsiteX16" fmla="*/ 3886200 w 4048125"/>
              <a:gd name="connsiteY16" fmla="*/ 1609725 h 2247900"/>
              <a:gd name="connsiteX17" fmla="*/ 3914775 w 4048125"/>
              <a:gd name="connsiteY17" fmla="*/ 1276350 h 2247900"/>
              <a:gd name="connsiteX18" fmla="*/ 3981450 w 4048125"/>
              <a:gd name="connsiteY18" fmla="*/ 828675 h 2247900"/>
              <a:gd name="connsiteX19" fmla="*/ 4048125 w 4048125"/>
              <a:gd name="connsiteY19" fmla="*/ 419100 h 2247900"/>
              <a:gd name="connsiteX20" fmla="*/ 3476625 w 4048125"/>
              <a:gd name="connsiteY20" fmla="*/ 323850 h 2247900"/>
              <a:gd name="connsiteX21" fmla="*/ 2628900 w 4048125"/>
              <a:gd name="connsiteY21" fmla="*/ 247650 h 2247900"/>
              <a:gd name="connsiteX22" fmla="*/ 1866900 w 4048125"/>
              <a:gd name="connsiteY22" fmla="*/ 152400 h 2247900"/>
              <a:gd name="connsiteX23" fmla="*/ 1200150 w 4048125"/>
              <a:gd name="connsiteY23" fmla="*/ 76200 h 2247900"/>
              <a:gd name="connsiteX24" fmla="*/ 790575 w 4048125"/>
              <a:gd name="connsiteY24" fmla="*/ 47625 h 2247900"/>
              <a:gd name="connsiteX25" fmla="*/ 428625 w 4048125"/>
              <a:gd name="connsiteY25" fmla="*/ 19050 h 2247900"/>
              <a:gd name="connsiteX26" fmla="*/ 304800 w 4048125"/>
              <a:gd name="connsiteY26" fmla="*/ 0 h 2247900"/>
              <a:gd name="connsiteX27" fmla="*/ 47625 w 4048125"/>
              <a:gd name="connsiteY27" fmla="*/ 133350 h 2247900"/>
              <a:gd name="connsiteX28" fmla="*/ 0 w 4048125"/>
              <a:gd name="connsiteY28" fmla="*/ 161925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48125" h="2247900">
                <a:moveTo>
                  <a:pt x="0" y="161925"/>
                </a:moveTo>
                <a:lnTo>
                  <a:pt x="142875" y="504825"/>
                </a:lnTo>
                <a:lnTo>
                  <a:pt x="266700" y="781050"/>
                </a:lnTo>
                <a:lnTo>
                  <a:pt x="285750" y="828675"/>
                </a:lnTo>
                <a:lnTo>
                  <a:pt x="438150" y="1400175"/>
                </a:lnTo>
                <a:lnTo>
                  <a:pt x="495300" y="1743075"/>
                </a:lnTo>
                <a:lnTo>
                  <a:pt x="542925" y="1885950"/>
                </a:lnTo>
                <a:lnTo>
                  <a:pt x="742950" y="1924050"/>
                </a:lnTo>
                <a:lnTo>
                  <a:pt x="1609725" y="1943100"/>
                </a:lnTo>
                <a:lnTo>
                  <a:pt x="2257425" y="2038350"/>
                </a:lnTo>
                <a:lnTo>
                  <a:pt x="2828925" y="2114550"/>
                </a:lnTo>
                <a:lnTo>
                  <a:pt x="3448050" y="2190750"/>
                </a:lnTo>
                <a:lnTo>
                  <a:pt x="3752850" y="2247900"/>
                </a:lnTo>
                <a:lnTo>
                  <a:pt x="3752850" y="2247900"/>
                </a:lnTo>
                <a:lnTo>
                  <a:pt x="3848100" y="2057400"/>
                </a:lnTo>
                <a:lnTo>
                  <a:pt x="3848100" y="1981200"/>
                </a:lnTo>
                <a:lnTo>
                  <a:pt x="3886200" y="1609725"/>
                </a:lnTo>
                <a:lnTo>
                  <a:pt x="3914775" y="1276350"/>
                </a:lnTo>
                <a:lnTo>
                  <a:pt x="3981450" y="828675"/>
                </a:lnTo>
                <a:lnTo>
                  <a:pt x="4048125" y="419100"/>
                </a:lnTo>
                <a:lnTo>
                  <a:pt x="3476625" y="323850"/>
                </a:lnTo>
                <a:lnTo>
                  <a:pt x="2628900" y="247650"/>
                </a:lnTo>
                <a:lnTo>
                  <a:pt x="1866900" y="152400"/>
                </a:lnTo>
                <a:lnTo>
                  <a:pt x="1200150" y="76200"/>
                </a:lnTo>
                <a:lnTo>
                  <a:pt x="790575" y="47625"/>
                </a:lnTo>
                <a:lnTo>
                  <a:pt x="428625" y="19050"/>
                </a:lnTo>
                <a:lnTo>
                  <a:pt x="304800" y="0"/>
                </a:lnTo>
                <a:lnTo>
                  <a:pt x="47625" y="133350"/>
                </a:lnTo>
                <a:lnTo>
                  <a:pt x="0" y="161925"/>
                </a:lnTo>
                <a:close/>
              </a:path>
            </a:pathLst>
          </a:custGeom>
          <a:solidFill>
            <a:srgbClr val="0070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43250" y="2409825"/>
            <a:ext cx="2200275" cy="2057400"/>
          </a:xfrm>
          <a:custGeom>
            <a:avLst/>
            <a:gdLst>
              <a:gd name="connsiteX0" fmla="*/ 447675 w 2200275"/>
              <a:gd name="connsiteY0" fmla="*/ 0 h 2057400"/>
              <a:gd name="connsiteX1" fmla="*/ 352425 w 2200275"/>
              <a:gd name="connsiteY1" fmla="*/ 209550 h 2057400"/>
              <a:gd name="connsiteX2" fmla="*/ 0 w 2200275"/>
              <a:gd name="connsiteY2" fmla="*/ 857250 h 2057400"/>
              <a:gd name="connsiteX3" fmla="*/ 28575 w 2200275"/>
              <a:gd name="connsiteY3" fmla="*/ 1095375 h 2057400"/>
              <a:gd name="connsiteX4" fmla="*/ 123825 w 2200275"/>
              <a:gd name="connsiteY4" fmla="*/ 1762125 h 2057400"/>
              <a:gd name="connsiteX5" fmla="*/ 190500 w 2200275"/>
              <a:gd name="connsiteY5" fmla="*/ 2057400 h 2057400"/>
              <a:gd name="connsiteX6" fmla="*/ 619125 w 2200275"/>
              <a:gd name="connsiteY6" fmla="*/ 1962150 h 2057400"/>
              <a:gd name="connsiteX7" fmla="*/ 1181100 w 2200275"/>
              <a:gd name="connsiteY7" fmla="*/ 1885950 h 2057400"/>
              <a:gd name="connsiteX8" fmla="*/ 1743075 w 2200275"/>
              <a:gd name="connsiteY8" fmla="*/ 1838325 h 2057400"/>
              <a:gd name="connsiteX9" fmla="*/ 1885950 w 2200275"/>
              <a:gd name="connsiteY9" fmla="*/ 1838325 h 2057400"/>
              <a:gd name="connsiteX10" fmla="*/ 2200275 w 2200275"/>
              <a:gd name="connsiteY10" fmla="*/ 1695450 h 2057400"/>
              <a:gd name="connsiteX11" fmla="*/ 2105025 w 2200275"/>
              <a:gd name="connsiteY11" fmla="*/ 1485900 h 2057400"/>
              <a:gd name="connsiteX12" fmla="*/ 1752600 w 2200275"/>
              <a:gd name="connsiteY12" fmla="*/ 1057275 h 2057400"/>
              <a:gd name="connsiteX13" fmla="*/ 1676400 w 2200275"/>
              <a:gd name="connsiteY13" fmla="*/ 990600 h 2057400"/>
              <a:gd name="connsiteX14" fmla="*/ 933450 w 2200275"/>
              <a:gd name="connsiteY14" fmla="*/ 304800 h 2057400"/>
              <a:gd name="connsiteX15" fmla="*/ 628650 w 2200275"/>
              <a:gd name="connsiteY15" fmla="*/ 85725 h 2057400"/>
              <a:gd name="connsiteX16" fmla="*/ 447675 w 2200275"/>
              <a:gd name="connsiteY16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00275" h="2057400">
                <a:moveTo>
                  <a:pt x="447675" y="0"/>
                </a:moveTo>
                <a:lnTo>
                  <a:pt x="352425" y="209550"/>
                </a:lnTo>
                <a:lnTo>
                  <a:pt x="0" y="857250"/>
                </a:lnTo>
                <a:lnTo>
                  <a:pt x="28575" y="1095375"/>
                </a:lnTo>
                <a:lnTo>
                  <a:pt x="123825" y="1762125"/>
                </a:lnTo>
                <a:lnTo>
                  <a:pt x="190500" y="2057400"/>
                </a:lnTo>
                <a:lnTo>
                  <a:pt x="619125" y="1962150"/>
                </a:lnTo>
                <a:lnTo>
                  <a:pt x="1181100" y="1885950"/>
                </a:lnTo>
                <a:lnTo>
                  <a:pt x="1743075" y="1838325"/>
                </a:lnTo>
                <a:lnTo>
                  <a:pt x="1885950" y="1838325"/>
                </a:lnTo>
                <a:lnTo>
                  <a:pt x="2200275" y="1695450"/>
                </a:lnTo>
                <a:lnTo>
                  <a:pt x="2105025" y="1485900"/>
                </a:lnTo>
                <a:lnTo>
                  <a:pt x="1752600" y="1057275"/>
                </a:lnTo>
                <a:lnTo>
                  <a:pt x="1676400" y="990600"/>
                </a:lnTo>
                <a:lnTo>
                  <a:pt x="933450" y="304800"/>
                </a:lnTo>
                <a:lnTo>
                  <a:pt x="628650" y="85725"/>
                </a:lnTo>
                <a:lnTo>
                  <a:pt x="447675" y="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80799" y="5236170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0892" y="5086647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9710" y="3031480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3575" y="3446164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22117" y="3290684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6638925" y="4713144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372548" y="5145232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SEVENTEEN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0680" y="86818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5 blocks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99" y="1918228"/>
            <a:ext cx="735589" cy="764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427" y="1810468"/>
            <a:ext cx="8490373" cy="4782060"/>
          </a:xfrm>
          <a:prstGeom prst="rect">
            <a:avLst/>
          </a:prstGeom>
          <a:effectLst>
            <a:glow rad="127000">
              <a:schemeClr val="accent4">
                <a:alpha val="90000"/>
              </a:schemeClr>
            </a:glow>
          </a:effectLst>
        </p:spPr>
      </p:pic>
      <p:sp>
        <p:nvSpPr>
          <p:cNvPr id="8" name="Freeform 7"/>
          <p:cNvSpPr/>
          <p:nvPr/>
        </p:nvSpPr>
        <p:spPr>
          <a:xfrm>
            <a:off x="5067300" y="2257425"/>
            <a:ext cx="2495550" cy="2667000"/>
          </a:xfrm>
          <a:custGeom>
            <a:avLst/>
            <a:gdLst>
              <a:gd name="connsiteX0" fmla="*/ 57150 w 2495550"/>
              <a:gd name="connsiteY0" fmla="*/ 285750 h 2667000"/>
              <a:gd name="connsiteX1" fmla="*/ 28575 w 2495550"/>
              <a:gd name="connsiteY1" fmla="*/ 838200 h 2667000"/>
              <a:gd name="connsiteX2" fmla="*/ 28575 w 2495550"/>
              <a:gd name="connsiteY2" fmla="*/ 1600200 h 2667000"/>
              <a:gd name="connsiteX3" fmla="*/ 0 w 2495550"/>
              <a:gd name="connsiteY3" fmla="*/ 2657475 h 2667000"/>
              <a:gd name="connsiteX4" fmla="*/ 0 w 2495550"/>
              <a:gd name="connsiteY4" fmla="*/ 2667000 h 2667000"/>
              <a:gd name="connsiteX5" fmla="*/ 771525 w 2495550"/>
              <a:gd name="connsiteY5" fmla="*/ 2657475 h 2667000"/>
              <a:gd name="connsiteX6" fmla="*/ 1009650 w 2495550"/>
              <a:gd name="connsiteY6" fmla="*/ 2638425 h 2667000"/>
              <a:gd name="connsiteX7" fmla="*/ 1485900 w 2495550"/>
              <a:gd name="connsiteY7" fmla="*/ 2647950 h 2667000"/>
              <a:gd name="connsiteX8" fmla="*/ 2457450 w 2495550"/>
              <a:gd name="connsiteY8" fmla="*/ 2628900 h 2667000"/>
              <a:gd name="connsiteX9" fmla="*/ 2466975 w 2495550"/>
              <a:gd name="connsiteY9" fmla="*/ 2171700 h 2667000"/>
              <a:gd name="connsiteX10" fmla="*/ 2476500 w 2495550"/>
              <a:gd name="connsiteY10" fmla="*/ 1371600 h 2667000"/>
              <a:gd name="connsiteX11" fmla="*/ 2495550 w 2495550"/>
              <a:gd name="connsiteY11" fmla="*/ 228600 h 2667000"/>
              <a:gd name="connsiteX12" fmla="*/ 2486025 w 2495550"/>
              <a:gd name="connsiteY12" fmla="*/ 0 h 2667000"/>
              <a:gd name="connsiteX13" fmla="*/ 1714500 w 2495550"/>
              <a:gd name="connsiteY13" fmla="*/ 114300 h 2667000"/>
              <a:gd name="connsiteX14" fmla="*/ 1247775 w 2495550"/>
              <a:gd name="connsiteY14" fmla="*/ 142875 h 2667000"/>
              <a:gd name="connsiteX15" fmla="*/ 381000 w 2495550"/>
              <a:gd name="connsiteY15" fmla="*/ 247650 h 2667000"/>
              <a:gd name="connsiteX16" fmla="*/ 57150 w 2495550"/>
              <a:gd name="connsiteY16" fmla="*/ 28575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5550" h="2667000">
                <a:moveTo>
                  <a:pt x="57150" y="285750"/>
                </a:moveTo>
                <a:lnTo>
                  <a:pt x="28575" y="838200"/>
                </a:lnTo>
                <a:lnTo>
                  <a:pt x="28575" y="1600200"/>
                </a:lnTo>
                <a:lnTo>
                  <a:pt x="0" y="2657475"/>
                </a:lnTo>
                <a:lnTo>
                  <a:pt x="0" y="2667000"/>
                </a:lnTo>
                <a:lnTo>
                  <a:pt x="771525" y="2657475"/>
                </a:lnTo>
                <a:lnTo>
                  <a:pt x="1009650" y="2638425"/>
                </a:lnTo>
                <a:lnTo>
                  <a:pt x="1485900" y="2647950"/>
                </a:lnTo>
                <a:lnTo>
                  <a:pt x="2457450" y="2628900"/>
                </a:lnTo>
                <a:lnTo>
                  <a:pt x="2466975" y="2171700"/>
                </a:lnTo>
                <a:lnTo>
                  <a:pt x="2476500" y="1371600"/>
                </a:lnTo>
                <a:lnTo>
                  <a:pt x="2495550" y="228600"/>
                </a:lnTo>
                <a:lnTo>
                  <a:pt x="2486025" y="0"/>
                </a:lnTo>
                <a:lnTo>
                  <a:pt x="1714500" y="114300"/>
                </a:lnTo>
                <a:lnTo>
                  <a:pt x="1247775" y="142875"/>
                </a:lnTo>
                <a:lnTo>
                  <a:pt x="381000" y="247650"/>
                </a:lnTo>
                <a:lnTo>
                  <a:pt x="57150" y="285750"/>
                </a:lnTo>
                <a:close/>
              </a:path>
            </a:pathLst>
          </a:custGeom>
          <a:solidFill>
            <a:srgbClr val="0070C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505700" y="2028825"/>
            <a:ext cx="2676525" cy="2895600"/>
          </a:xfrm>
          <a:custGeom>
            <a:avLst/>
            <a:gdLst>
              <a:gd name="connsiteX0" fmla="*/ 57150 w 2676525"/>
              <a:gd name="connsiteY0" fmla="*/ 247650 h 2895600"/>
              <a:gd name="connsiteX1" fmla="*/ 9525 w 2676525"/>
              <a:gd name="connsiteY1" fmla="*/ 2743200 h 2895600"/>
              <a:gd name="connsiteX2" fmla="*/ 0 w 2676525"/>
              <a:gd name="connsiteY2" fmla="*/ 2857500 h 2895600"/>
              <a:gd name="connsiteX3" fmla="*/ 714375 w 2676525"/>
              <a:gd name="connsiteY3" fmla="*/ 2886075 h 2895600"/>
              <a:gd name="connsiteX4" fmla="*/ 1657350 w 2676525"/>
              <a:gd name="connsiteY4" fmla="*/ 2876550 h 2895600"/>
              <a:gd name="connsiteX5" fmla="*/ 2552700 w 2676525"/>
              <a:gd name="connsiteY5" fmla="*/ 2895600 h 2895600"/>
              <a:gd name="connsiteX6" fmla="*/ 2552700 w 2676525"/>
              <a:gd name="connsiteY6" fmla="*/ 2895600 h 2895600"/>
              <a:gd name="connsiteX7" fmla="*/ 2600325 w 2676525"/>
              <a:gd name="connsiteY7" fmla="*/ 2876550 h 2895600"/>
              <a:gd name="connsiteX8" fmla="*/ 2667000 w 2676525"/>
              <a:gd name="connsiteY8" fmla="*/ 1704975 h 2895600"/>
              <a:gd name="connsiteX9" fmla="*/ 2657475 w 2676525"/>
              <a:gd name="connsiteY9" fmla="*/ 695325 h 2895600"/>
              <a:gd name="connsiteX10" fmla="*/ 2676525 w 2676525"/>
              <a:gd name="connsiteY10" fmla="*/ 0 h 2895600"/>
              <a:gd name="connsiteX11" fmla="*/ 1943100 w 2676525"/>
              <a:gd name="connsiteY11" fmla="*/ 76200 h 2895600"/>
              <a:gd name="connsiteX12" fmla="*/ 1028700 w 2676525"/>
              <a:gd name="connsiteY12" fmla="*/ 171450 h 2895600"/>
              <a:gd name="connsiteX13" fmla="*/ 57150 w 2676525"/>
              <a:gd name="connsiteY13" fmla="*/ 24765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6525" h="2895600">
                <a:moveTo>
                  <a:pt x="57150" y="247650"/>
                </a:moveTo>
                <a:lnTo>
                  <a:pt x="9525" y="2743200"/>
                </a:lnTo>
                <a:lnTo>
                  <a:pt x="0" y="2857500"/>
                </a:lnTo>
                <a:lnTo>
                  <a:pt x="714375" y="2886075"/>
                </a:lnTo>
                <a:lnTo>
                  <a:pt x="1657350" y="2876550"/>
                </a:lnTo>
                <a:lnTo>
                  <a:pt x="2552700" y="2895600"/>
                </a:lnTo>
                <a:lnTo>
                  <a:pt x="2552700" y="2895600"/>
                </a:lnTo>
                <a:lnTo>
                  <a:pt x="2600325" y="2876550"/>
                </a:lnTo>
                <a:lnTo>
                  <a:pt x="2667000" y="1704975"/>
                </a:lnTo>
                <a:lnTo>
                  <a:pt x="2657475" y="695325"/>
                </a:lnTo>
                <a:lnTo>
                  <a:pt x="2676525" y="0"/>
                </a:lnTo>
                <a:lnTo>
                  <a:pt x="1943100" y="76200"/>
                </a:lnTo>
                <a:lnTo>
                  <a:pt x="1028700" y="171450"/>
                </a:lnTo>
                <a:lnTo>
                  <a:pt x="57150" y="247650"/>
                </a:lnTo>
                <a:close/>
              </a:path>
            </a:pathLst>
          </a:cu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895475" y="4600575"/>
            <a:ext cx="3143250" cy="1943100"/>
          </a:xfrm>
          <a:custGeom>
            <a:avLst/>
            <a:gdLst>
              <a:gd name="connsiteX0" fmla="*/ 847725 w 3143250"/>
              <a:gd name="connsiteY0" fmla="*/ 238125 h 1943100"/>
              <a:gd name="connsiteX1" fmla="*/ 419100 w 3143250"/>
              <a:gd name="connsiteY1" fmla="*/ 685800 h 1943100"/>
              <a:gd name="connsiteX2" fmla="*/ 0 w 3143250"/>
              <a:gd name="connsiteY2" fmla="*/ 1171575 h 1943100"/>
              <a:gd name="connsiteX3" fmla="*/ 0 w 3143250"/>
              <a:gd name="connsiteY3" fmla="*/ 1219200 h 1943100"/>
              <a:gd name="connsiteX4" fmla="*/ 742950 w 3143250"/>
              <a:gd name="connsiteY4" fmla="*/ 1428750 h 1943100"/>
              <a:gd name="connsiteX5" fmla="*/ 876300 w 3143250"/>
              <a:gd name="connsiteY5" fmla="*/ 1466850 h 1943100"/>
              <a:gd name="connsiteX6" fmla="*/ 1504950 w 3143250"/>
              <a:gd name="connsiteY6" fmla="*/ 1714500 h 1943100"/>
              <a:gd name="connsiteX7" fmla="*/ 1943100 w 3143250"/>
              <a:gd name="connsiteY7" fmla="*/ 1943100 h 1943100"/>
              <a:gd name="connsiteX8" fmla="*/ 2305050 w 3143250"/>
              <a:gd name="connsiteY8" fmla="*/ 1647825 h 1943100"/>
              <a:gd name="connsiteX9" fmla="*/ 2514600 w 3143250"/>
              <a:gd name="connsiteY9" fmla="*/ 1533525 h 1943100"/>
              <a:gd name="connsiteX10" fmla="*/ 2714625 w 3143250"/>
              <a:gd name="connsiteY10" fmla="*/ 1476375 h 1943100"/>
              <a:gd name="connsiteX11" fmla="*/ 2990850 w 3143250"/>
              <a:gd name="connsiteY11" fmla="*/ 1343025 h 1943100"/>
              <a:gd name="connsiteX12" fmla="*/ 3143250 w 3143250"/>
              <a:gd name="connsiteY12" fmla="*/ 1295400 h 1943100"/>
              <a:gd name="connsiteX13" fmla="*/ 3048000 w 3143250"/>
              <a:gd name="connsiteY13" fmla="*/ 714375 h 1943100"/>
              <a:gd name="connsiteX14" fmla="*/ 3019425 w 3143250"/>
              <a:gd name="connsiteY14" fmla="*/ 647700 h 1943100"/>
              <a:gd name="connsiteX15" fmla="*/ 2000250 w 3143250"/>
              <a:gd name="connsiteY15" fmla="*/ 561975 h 1943100"/>
              <a:gd name="connsiteX16" fmla="*/ 1885950 w 3143250"/>
              <a:gd name="connsiteY16" fmla="*/ 409575 h 1943100"/>
              <a:gd name="connsiteX17" fmla="*/ 1857375 w 3143250"/>
              <a:gd name="connsiteY17" fmla="*/ 209550 h 1943100"/>
              <a:gd name="connsiteX18" fmla="*/ 1847850 w 3143250"/>
              <a:gd name="connsiteY18" fmla="*/ 0 h 1943100"/>
              <a:gd name="connsiteX19" fmla="*/ 1390650 w 3143250"/>
              <a:gd name="connsiteY19" fmla="*/ 123825 h 1943100"/>
              <a:gd name="connsiteX20" fmla="*/ 847725 w 3143250"/>
              <a:gd name="connsiteY20" fmla="*/ 238125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43250" h="1943100">
                <a:moveTo>
                  <a:pt x="847725" y="238125"/>
                </a:moveTo>
                <a:lnTo>
                  <a:pt x="419100" y="685800"/>
                </a:lnTo>
                <a:lnTo>
                  <a:pt x="0" y="1171575"/>
                </a:lnTo>
                <a:lnTo>
                  <a:pt x="0" y="1219200"/>
                </a:lnTo>
                <a:lnTo>
                  <a:pt x="742950" y="1428750"/>
                </a:lnTo>
                <a:lnTo>
                  <a:pt x="876300" y="1466850"/>
                </a:lnTo>
                <a:lnTo>
                  <a:pt x="1504950" y="1714500"/>
                </a:lnTo>
                <a:lnTo>
                  <a:pt x="1943100" y="1943100"/>
                </a:lnTo>
                <a:lnTo>
                  <a:pt x="2305050" y="1647825"/>
                </a:lnTo>
                <a:lnTo>
                  <a:pt x="2514600" y="1533525"/>
                </a:lnTo>
                <a:lnTo>
                  <a:pt x="2714625" y="1476375"/>
                </a:lnTo>
                <a:lnTo>
                  <a:pt x="2990850" y="1343025"/>
                </a:lnTo>
                <a:lnTo>
                  <a:pt x="3143250" y="1295400"/>
                </a:lnTo>
                <a:lnTo>
                  <a:pt x="3048000" y="714375"/>
                </a:lnTo>
                <a:lnTo>
                  <a:pt x="3019425" y="647700"/>
                </a:lnTo>
                <a:lnTo>
                  <a:pt x="2000250" y="561975"/>
                </a:lnTo>
                <a:lnTo>
                  <a:pt x="1885950" y="409575"/>
                </a:lnTo>
                <a:lnTo>
                  <a:pt x="1857375" y="209550"/>
                </a:lnTo>
                <a:lnTo>
                  <a:pt x="1847850" y="0"/>
                </a:lnTo>
                <a:lnTo>
                  <a:pt x="1390650" y="123825"/>
                </a:lnTo>
                <a:lnTo>
                  <a:pt x="847725" y="238125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52725" y="2581275"/>
            <a:ext cx="2362200" cy="2667000"/>
          </a:xfrm>
          <a:custGeom>
            <a:avLst/>
            <a:gdLst>
              <a:gd name="connsiteX0" fmla="*/ 114300 w 2362200"/>
              <a:gd name="connsiteY0" fmla="*/ 247650 h 2667000"/>
              <a:gd name="connsiteX1" fmla="*/ 114300 w 2362200"/>
              <a:gd name="connsiteY1" fmla="*/ 790575 h 2667000"/>
              <a:gd name="connsiteX2" fmla="*/ 76200 w 2362200"/>
              <a:gd name="connsiteY2" fmla="*/ 1552575 h 2667000"/>
              <a:gd name="connsiteX3" fmla="*/ 38100 w 2362200"/>
              <a:gd name="connsiteY3" fmla="*/ 1943100 h 2667000"/>
              <a:gd name="connsiteX4" fmla="*/ 0 w 2362200"/>
              <a:gd name="connsiteY4" fmla="*/ 2247900 h 2667000"/>
              <a:gd name="connsiteX5" fmla="*/ 171450 w 2362200"/>
              <a:gd name="connsiteY5" fmla="*/ 2219325 h 2667000"/>
              <a:gd name="connsiteX6" fmla="*/ 971550 w 2362200"/>
              <a:gd name="connsiteY6" fmla="*/ 2009775 h 2667000"/>
              <a:gd name="connsiteX7" fmla="*/ 1000125 w 2362200"/>
              <a:gd name="connsiteY7" fmla="*/ 2009775 h 2667000"/>
              <a:gd name="connsiteX8" fmla="*/ 1019175 w 2362200"/>
              <a:gd name="connsiteY8" fmla="*/ 2352675 h 2667000"/>
              <a:gd name="connsiteX9" fmla="*/ 1123950 w 2362200"/>
              <a:gd name="connsiteY9" fmla="*/ 2552700 h 2667000"/>
              <a:gd name="connsiteX10" fmla="*/ 1152525 w 2362200"/>
              <a:gd name="connsiteY10" fmla="*/ 2600325 h 2667000"/>
              <a:gd name="connsiteX11" fmla="*/ 2171700 w 2362200"/>
              <a:gd name="connsiteY11" fmla="*/ 2667000 h 2667000"/>
              <a:gd name="connsiteX12" fmla="*/ 2295525 w 2362200"/>
              <a:gd name="connsiteY12" fmla="*/ 2333625 h 2667000"/>
              <a:gd name="connsiteX13" fmla="*/ 2333625 w 2362200"/>
              <a:gd name="connsiteY13" fmla="*/ 1485900 h 2667000"/>
              <a:gd name="connsiteX14" fmla="*/ 2362200 w 2362200"/>
              <a:gd name="connsiteY14" fmla="*/ 0 h 2667000"/>
              <a:gd name="connsiteX15" fmla="*/ 1895475 w 2362200"/>
              <a:gd name="connsiteY15" fmla="*/ 19050 h 2667000"/>
              <a:gd name="connsiteX16" fmla="*/ 1257300 w 2362200"/>
              <a:gd name="connsiteY16" fmla="*/ 114300 h 2667000"/>
              <a:gd name="connsiteX17" fmla="*/ 114300 w 2362200"/>
              <a:gd name="connsiteY17" fmla="*/ 24765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62200" h="2667000">
                <a:moveTo>
                  <a:pt x="114300" y="247650"/>
                </a:moveTo>
                <a:lnTo>
                  <a:pt x="114300" y="790575"/>
                </a:lnTo>
                <a:lnTo>
                  <a:pt x="76200" y="1552575"/>
                </a:lnTo>
                <a:lnTo>
                  <a:pt x="38100" y="1943100"/>
                </a:lnTo>
                <a:lnTo>
                  <a:pt x="0" y="2247900"/>
                </a:lnTo>
                <a:lnTo>
                  <a:pt x="171450" y="2219325"/>
                </a:lnTo>
                <a:lnTo>
                  <a:pt x="971550" y="2009775"/>
                </a:lnTo>
                <a:lnTo>
                  <a:pt x="1000125" y="2009775"/>
                </a:lnTo>
                <a:lnTo>
                  <a:pt x="1019175" y="2352675"/>
                </a:lnTo>
                <a:lnTo>
                  <a:pt x="1123950" y="2552700"/>
                </a:lnTo>
                <a:lnTo>
                  <a:pt x="1152525" y="2600325"/>
                </a:lnTo>
                <a:lnTo>
                  <a:pt x="2171700" y="2667000"/>
                </a:lnTo>
                <a:lnTo>
                  <a:pt x="2295525" y="2333625"/>
                </a:lnTo>
                <a:lnTo>
                  <a:pt x="2333625" y="1485900"/>
                </a:lnTo>
                <a:lnTo>
                  <a:pt x="2362200" y="0"/>
                </a:lnTo>
                <a:lnTo>
                  <a:pt x="1895475" y="19050"/>
                </a:lnTo>
                <a:lnTo>
                  <a:pt x="1257300" y="114300"/>
                </a:lnTo>
                <a:lnTo>
                  <a:pt x="114300" y="247650"/>
                </a:lnTo>
                <a:close/>
              </a:path>
            </a:pathLst>
          </a:cu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924425" y="4886325"/>
            <a:ext cx="5172075" cy="1038225"/>
          </a:xfrm>
          <a:custGeom>
            <a:avLst/>
            <a:gdLst>
              <a:gd name="connsiteX0" fmla="*/ 133350 w 5172075"/>
              <a:gd name="connsiteY0" fmla="*/ 28575 h 1038225"/>
              <a:gd name="connsiteX1" fmla="*/ 0 w 5172075"/>
              <a:gd name="connsiteY1" fmla="*/ 381000 h 1038225"/>
              <a:gd name="connsiteX2" fmla="*/ 66675 w 5172075"/>
              <a:gd name="connsiteY2" fmla="*/ 790575 h 1038225"/>
              <a:gd name="connsiteX3" fmla="*/ 104775 w 5172075"/>
              <a:gd name="connsiteY3" fmla="*/ 1019175 h 1038225"/>
              <a:gd name="connsiteX4" fmla="*/ 638175 w 5172075"/>
              <a:gd name="connsiteY4" fmla="*/ 1000125 h 1038225"/>
              <a:gd name="connsiteX5" fmla="*/ 885825 w 5172075"/>
              <a:gd name="connsiteY5" fmla="*/ 1019175 h 1038225"/>
              <a:gd name="connsiteX6" fmla="*/ 1819275 w 5172075"/>
              <a:gd name="connsiteY6" fmla="*/ 1009650 h 1038225"/>
              <a:gd name="connsiteX7" fmla="*/ 2800350 w 5172075"/>
              <a:gd name="connsiteY7" fmla="*/ 1019175 h 1038225"/>
              <a:gd name="connsiteX8" fmla="*/ 4572000 w 5172075"/>
              <a:gd name="connsiteY8" fmla="*/ 1038225 h 1038225"/>
              <a:gd name="connsiteX9" fmla="*/ 5143500 w 5172075"/>
              <a:gd name="connsiteY9" fmla="*/ 1000125 h 1038225"/>
              <a:gd name="connsiteX10" fmla="*/ 5143500 w 5172075"/>
              <a:gd name="connsiteY10" fmla="*/ 323850 h 1038225"/>
              <a:gd name="connsiteX11" fmla="*/ 5172075 w 5172075"/>
              <a:gd name="connsiteY11" fmla="*/ 47625 h 1038225"/>
              <a:gd name="connsiteX12" fmla="*/ 4629150 w 5172075"/>
              <a:gd name="connsiteY12" fmla="*/ 28575 h 1038225"/>
              <a:gd name="connsiteX13" fmla="*/ 3609975 w 5172075"/>
              <a:gd name="connsiteY13" fmla="*/ 9525 h 1038225"/>
              <a:gd name="connsiteX14" fmla="*/ 2638425 w 5172075"/>
              <a:gd name="connsiteY14" fmla="*/ 0 h 1038225"/>
              <a:gd name="connsiteX15" fmla="*/ 1876425 w 5172075"/>
              <a:gd name="connsiteY15" fmla="*/ 28575 h 1038225"/>
              <a:gd name="connsiteX16" fmla="*/ 1038225 w 5172075"/>
              <a:gd name="connsiteY16" fmla="*/ 19050 h 1038225"/>
              <a:gd name="connsiteX17" fmla="*/ 476250 w 5172075"/>
              <a:gd name="connsiteY17" fmla="*/ 47625 h 1038225"/>
              <a:gd name="connsiteX18" fmla="*/ 133350 w 5172075"/>
              <a:gd name="connsiteY18" fmla="*/ 28575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72075" h="1038225">
                <a:moveTo>
                  <a:pt x="133350" y="28575"/>
                </a:moveTo>
                <a:lnTo>
                  <a:pt x="0" y="381000"/>
                </a:lnTo>
                <a:lnTo>
                  <a:pt x="66675" y="790575"/>
                </a:lnTo>
                <a:lnTo>
                  <a:pt x="104775" y="1019175"/>
                </a:lnTo>
                <a:lnTo>
                  <a:pt x="638175" y="1000125"/>
                </a:lnTo>
                <a:lnTo>
                  <a:pt x="885825" y="1019175"/>
                </a:lnTo>
                <a:lnTo>
                  <a:pt x="1819275" y="1009650"/>
                </a:lnTo>
                <a:lnTo>
                  <a:pt x="2800350" y="1019175"/>
                </a:lnTo>
                <a:lnTo>
                  <a:pt x="4572000" y="1038225"/>
                </a:lnTo>
                <a:lnTo>
                  <a:pt x="5143500" y="1000125"/>
                </a:lnTo>
                <a:lnTo>
                  <a:pt x="5143500" y="323850"/>
                </a:lnTo>
                <a:lnTo>
                  <a:pt x="5172075" y="47625"/>
                </a:lnTo>
                <a:lnTo>
                  <a:pt x="4629150" y="28575"/>
                </a:lnTo>
                <a:lnTo>
                  <a:pt x="3609975" y="9525"/>
                </a:lnTo>
                <a:lnTo>
                  <a:pt x="2638425" y="0"/>
                </a:lnTo>
                <a:lnTo>
                  <a:pt x="1876425" y="28575"/>
                </a:lnTo>
                <a:lnTo>
                  <a:pt x="1038225" y="19050"/>
                </a:lnTo>
                <a:lnTo>
                  <a:pt x="476250" y="47625"/>
                </a:lnTo>
                <a:lnTo>
                  <a:pt x="133350" y="28575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31529" y="2682475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60680" y="2451643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6814" y="3004068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32280" y="4863675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5677" y="5346149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428375" y="3476625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MAP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174" y="1315894"/>
            <a:ext cx="735589" cy="764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987" y="1315894"/>
            <a:ext cx="4062413" cy="55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87" y="1569027"/>
            <a:ext cx="8717018" cy="49795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accent5">
                <a:alpha val="90000"/>
              </a:schemeClr>
            </a:glow>
          </a:effectLst>
        </p:spPr>
      </p:pic>
      <p:sp>
        <p:nvSpPr>
          <p:cNvPr id="8" name="Freeform 7"/>
          <p:cNvSpPr/>
          <p:nvPr/>
        </p:nvSpPr>
        <p:spPr>
          <a:xfrm>
            <a:off x="5264727" y="3269673"/>
            <a:ext cx="5144655" cy="2863272"/>
          </a:xfrm>
          <a:custGeom>
            <a:avLst/>
            <a:gdLst>
              <a:gd name="connsiteX0" fmla="*/ 286328 w 5144655"/>
              <a:gd name="connsiteY0" fmla="*/ 2863272 h 2863272"/>
              <a:gd name="connsiteX1" fmla="*/ 0 w 5144655"/>
              <a:gd name="connsiteY1" fmla="*/ 2032000 h 2863272"/>
              <a:gd name="connsiteX2" fmla="*/ 831273 w 5144655"/>
              <a:gd name="connsiteY2" fmla="*/ 1745672 h 2863272"/>
              <a:gd name="connsiteX3" fmla="*/ 1911928 w 5144655"/>
              <a:gd name="connsiteY3" fmla="*/ 1246909 h 2863272"/>
              <a:gd name="connsiteX4" fmla="*/ 2881746 w 5144655"/>
              <a:gd name="connsiteY4" fmla="*/ 840509 h 2863272"/>
              <a:gd name="connsiteX5" fmla="*/ 3223491 w 5144655"/>
              <a:gd name="connsiteY5" fmla="*/ 748145 h 2863272"/>
              <a:gd name="connsiteX6" fmla="*/ 3583709 w 5144655"/>
              <a:gd name="connsiteY6" fmla="*/ 572654 h 2863272"/>
              <a:gd name="connsiteX7" fmla="*/ 3565237 w 5144655"/>
              <a:gd name="connsiteY7" fmla="*/ 480291 h 2863272"/>
              <a:gd name="connsiteX8" fmla="*/ 3648364 w 5144655"/>
              <a:gd name="connsiteY8" fmla="*/ 0 h 2863272"/>
              <a:gd name="connsiteX9" fmla="*/ 5144655 w 5144655"/>
              <a:gd name="connsiteY9" fmla="*/ 83127 h 2863272"/>
              <a:gd name="connsiteX10" fmla="*/ 4996873 w 5144655"/>
              <a:gd name="connsiteY10" fmla="*/ 655782 h 2863272"/>
              <a:gd name="connsiteX11" fmla="*/ 4378037 w 5144655"/>
              <a:gd name="connsiteY11" fmla="*/ 905163 h 2863272"/>
              <a:gd name="connsiteX12" fmla="*/ 4230255 w 5144655"/>
              <a:gd name="connsiteY12" fmla="*/ 1616363 h 2863272"/>
              <a:gd name="connsiteX13" fmla="*/ 3057237 w 5144655"/>
              <a:gd name="connsiteY13" fmla="*/ 1745672 h 2863272"/>
              <a:gd name="connsiteX14" fmla="*/ 2198255 w 5144655"/>
              <a:gd name="connsiteY14" fmla="*/ 2115127 h 2863272"/>
              <a:gd name="connsiteX15" fmla="*/ 1754909 w 5144655"/>
              <a:gd name="connsiteY15" fmla="*/ 2299854 h 2863272"/>
              <a:gd name="connsiteX16" fmla="*/ 1339273 w 5144655"/>
              <a:gd name="connsiteY16" fmla="*/ 2503054 h 2863272"/>
              <a:gd name="connsiteX17" fmla="*/ 858982 w 5144655"/>
              <a:gd name="connsiteY17" fmla="*/ 2715491 h 2863272"/>
              <a:gd name="connsiteX18" fmla="*/ 591128 w 5144655"/>
              <a:gd name="connsiteY18" fmla="*/ 2826327 h 2863272"/>
              <a:gd name="connsiteX19" fmla="*/ 286328 w 5144655"/>
              <a:gd name="connsiteY19" fmla="*/ 2863272 h 286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4655" h="2863272">
                <a:moveTo>
                  <a:pt x="286328" y="2863272"/>
                </a:moveTo>
                <a:lnTo>
                  <a:pt x="0" y="2032000"/>
                </a:lnTo>
                <a:lnTo>
                  <a:pt x="831273" y="1745672"/>
                </a:lnTo>
                <a:lnTo>
                  <a:pt x="1911928" y="1246909"/>
                </a:lnTo>
                <a:lnTo>
                  <a:pt x="2881746" y="840509"/>
                </a:lnTo>
                <a:lnTo>
                  <a:pt x="3223491" y="748145"/>
                </a:lnTo>
                <a:lnTo>
                  <a:pt x="3583709" y="572654"/>
                </a:lnTo>
                <a:lnTo>
                  <a:pt x="3565237" y="480291"/>
                </a:lnTo>
                <a:lnTo>
                  <a:pt x="3648364" y="0"/>
                </a:lnTo>
                <a:lnTo>
                  <a:pt x="5144655" y="83127"/>
                </a:lnTo>
                <a:lnTo>
                  <a:pt x="4996873" y="655782"/>
                </a:lnTo>
                <a:lnTo>
                  <a:pt x="4378037" y="905163"/>
                </a:lnTo>
                <a:lnTo>
                  <a:pt x="4230255" y="1616363"/>
                </a:lnTo>
                <a:lnTo>
                  <a:pt x="3057237" y="1745672"/>
                </a:lnTo>
                <a:lnTo>
                  <a:pt x="2198255" y="2115127"/>
                </a:lnTo>
                <a:lnTo>
                  <a:pt x="1754909" y="2299854"/>
                </a:lnTo>
                <a:lnTo>
                  <a:pt x="1339273" y="2503054"/>
                </a:lnTo>
                <a:lnTo>
                  <a:pt x="858982" y="2715491"/>
                </a:lnTo>
                <a:lnTo>
                  <a:pt x="591128" y="2826327"/>
                </a:lnTo>
                <a:lnTo>
                  <a:pt x="286328" y="2863272"/>
                </a:lnTo>
                <a:close/>
              </a:path>
            </a:pathLst>
          </a:cu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141838" y="2051222"/>
            <a:ext cx="2248930" cy="3418702"/>
          </a:xfrm>
          <a:custGeom>
            <a:avLst/>
            <a:gdLst>
              <a:gd name="connsiteX0" fmla="*/ 428367 w 2248930"/>
              <a:gd name="connsiteY0" fmla="*/ 115329 h 3418702"/>
              <a:gd name="connsiteX1" fmla="*/ 0 w 2248930"/>
              <a:gd name="connsiteY1" fmla="*/ 3278659 h 3418702"/>
              <a:gd name="connsiteX2" fmla="*/ 708454 w 2248930"/>
              <a:gd name="connsiteY2" fmla="*/ 3336324 h 3418702"/>
              <a:gd name="connsiteX3" fmla="*/ 1911178 w 2248930"/>
              <a:gd name="connsiteY3" fmla="*/ 3418702 h 3418702"/>
              <a:gd name="connsiteX4" fmla="*/ 1886465 w 2248930"/>
              <a:gd name="connsiteY4" fmla="*/ 2677297 h 3418702"/>
              <a:gd name="connsiteX5" fmla="*/ 2248930 w 2248930"/>
              <a:gd name="connsiteY5" fmla="*/ 0 h 3418702"/>
              <a:gd name="connsiteX6" fmla="*/ 428367 w 2248930"/>
              <a:gd name="connsiteY6" fmla="*/ 115329 h 341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930" h="3418702">
                <a:moveTo>
                  <a:pt x="428367" y="115329"/>
                </a:moveTo>
                <a:lnTo>
                  <a:pt x="0" y="3278659"/>
                </a:lnTo>
                <a:lnTo>
                  <a:pt x="708454" y="3336324"/>
                </a:lnTo>
                <a:lnTo>
                  <a:pt x="1911178" y="3418702"/>
                </a:lnTo>
                <a:lnTo>
                  <a:pt x="1886465" y="2677297"/>
                </a:lnTo>
                <a:lnTo>
                  <a:pt x="2248930" y="0"/>
                </a:lnTo>
                <a:lnTo>
                  <a:pt x="428367" y="115329"/>
                </a:lnTo>
                <a:close/>
              </a:path>
            </a:pathLst>
          </a:custGeom>
          <a:solidFill>
            <a:schemeClr val="accent2">
              <a:alpha val="39000"/>
            </a:schemeClr>
          </a:solidFill>
          <a:ln>
            <a:solidFill>
              <a:schemeClr val="accent1">
                <a:shade val="50000"/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036291" y="1921164"/>
            <a:ext cx="2198254" cy="3519054"/>
          </a:xfrm>
          <a:custGeom>
            <a:avLst/>
            <a:gdLst>
              <a:gd name="connsiteX0" fmla="*/ 2198254 w 2198254"/>
              <a:gd name="connsiteY0" fmla="*/ 0 h 3519054"/>
              <a:gd name="connsiteX1" fmla="*/ 1921164 w 2198254"/>
              <a:gd name="connsiteY1" fmla="*/ 2078181 h 3519054"/>
              <a:gd name="connsiteX2" fmla="*/ 1930400 w 2198254"/>
              <a:gd name="connsiteY2" fmla="*/ 2789381 h 3519054"/>
              <a:gd name="connsiteX3" fmla="*/ 2059709 w 2198254"/>
              <a:gd name="connsiteY3" fmla="*/ 3094181 h 3519054"/>
              <a:gd name="connsiteX4" fmla="*/ 1339273 w 2198254"/>
              <a:gd name="connsiteY4" fmla="*/ 3362036 h 3519054"/>
              <a:gd name="connsiteX5" fmla="*/ 729673 w 2198254"/>
              <a:gd name="connsiteY5" fmla="*/ 3491345 h 3519054"/>
              <a:gd name="connsiteX6" fmla="*/ 27709 w 2198254"/>
              <a:gd name="connsiteY6" fmla="*/ 3519054 h 3519054"/>
              <a:gd name="connsiteX7" fmla="*/ 0 w 2198254"/>
              <a:gd name="connsiteY7" fmla="*/ 2817091 h 3519054"/>
              <a:gd name="connsiteX8" fmla="*/ 378691 w 2198254"/>
              <a:gd name="connsiteY8" fmla="*/ 110836 h 3519054"/>
              <a:gd name="connsiteX9" fmla="*/ 2198254 w 2198254"/>
              <a:gd name="connsiteY9" fmla="*/ 0 h 35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8254" h="3519054">
                <a:moveTo>
                  <a:pt x="2198254" y="0"/>
                </a:moveTo>
                <a:lnTo>
                  <a:pt x="1921164" y="2078181"/>
                </a:lnTo>
                <a:lnTo>
                  <a:pt x="1930400" y="2789381"/>
                </a:lnTo>
                <a:lnTo>
                  <a:pt x="2059709" y="3094181"/>
                </a:lnTo>
                <a:lnTo>
                  <a:pt x="1339273" y="3362036"/>
                </a:lnTo>
                <a:lnTo>
                  <a:pt x="729673" y="3491345"/>
                </a:lnTo>
                <a:lnTo>
                  <a:pt x="27709" y="3519054"/>
                </a:lnTo>
                <a:lnTo>
                  <a:pt x="0" y="2817091"/>
                </a:lnTo>
                <a:lnTo>
                  <a:pt x="378691" y="110836"/>
                </a:lnTo>
                <a:lnTo>
                  <a:pt x="2198254" y="0"/>
                </a:lnTo>
                <a:close/>
              </a:path>
            </a:pathLst>
          </a:custGeom>
          <a:solidFill>
            <a:schemeClr val="accent5">
              <a:alpha val="44000"/>
            </a:schemeClr>
          </a:solidFill>
          <a:ln>
            <a:solidFill>
              <a:schemeClr val="accent4"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TWO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82" y="1447752"/>
            <a:ext cx="735589" cy="764248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2854644" y="3869647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3327" y="2356001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2988" y="4317828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156" y="91687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6 blocks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23445" y="2140557"/>
            <a:ext cx="550017" cy="430887"/>
          </a:xfrm>
          <a:prstGeom prst="rect">
            <a:avLst/>
          </a:prstGeom>
          <a:noFill/>
          <a:ln cap="rnd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B3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03786" y="2305625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57660" y="5369149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4721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5966691" y="1810327"/>
            <a:ext cx="2161309" cy="3205018"/>
          </a:xfrm>
          <a:custGeom>
            <a:avLst/>
            <a:gdLst>
              <a:gd name="connsiteX0" fmla="*/ 277091 w 2161309"/>
              <a:gd name="connsiteY0" fmla="*/ 101600 h 3205018"/>
              <a:gd name="connsiteX1" fmla="*/ 0 w 2161309"/>
              <a:gd name="connsiteY1" fmla="*/ 2170546 h 3205018"/>
              <a:gd name="connsiteX2" fmla="*/ 0 w 2161309"/>
              <a:gd name="connsiteY2" fmla="*/ 2881746 h 3205018"/>
              <a:gd name="connsiteX3" fmla="*/ 129309 w 2161309"/>
              <a:gd name="connsiteY3" fmla="*/ 3205018 h 3205018"/>
              <a:gd name="connsiteX4" fmla="*/ 1754909 w 2161309"/>
              <a:gd name="connsiteY4" fmla="*/ 2475346 h 3205018"/>
              <a:gd name="connsiteX5" fmla="*/ 1930400 w 2161309"/>
              <a:gd name="connsiteY5" fmla="*/ 1006764 h 3205018"/>
              <a:gd name="connsiteX6" fmla="*/ 2161309 w 2161309"/>
              <a:gd name="connsiteY6" fmla="*/ 0 h 3205018"/>
              <a:gd name="connsiteX7" fmla="*/ 277091 w 2161309"/>
              <a:gd name="connsiteY7" fmla="*/ 101600 h 320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309" h="3205018">
                <a:moveTo>
                  <a:pt x="277091" y="101600"/>
                </a:moveTo>
                <a:lnTo>
                  <a:pt x="0" y="2170546"/>
                </a:lnTo>
                <a:lnTo>
                  <a:pt x="0" y="2881746"/>
                </a:lnTo>
                <a:lnTo>
                  <a:pt x="129309" y="3205018"/>
                </a:lnTo>
                <a:lnTo>
                  <a:pt x="1754909" y="2475346"/>
                </a:lnTo>
                <a:lnTo>
                  <a:pt x="1930400" y="1006764"/>
                </a:lnTo>
                <a:lnTo>
                  <a:pt x="2161309" y="0"/>
                </a:lnTo>
                <a:lnTo>
                  <a:pt x="277091" y="101600"/>
                </a:lnTo>
                <a:close/>
              </a:path>
            </a:pathLst>
          </a:cu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730836" y="1699491"/>
            <a:ext cx="2697019" cy="2558473"/>
          </a:xfrm>
          <a:custGeom>
            <a:avLst/>
            <a:gdLst>
              <a:gd name="connsiteX0" fmla="*/ 397164 w 2697019"/>
              <a:gd name="connsiteY0" fmla="*/ 110836 h 2558473"/>
              <a:gd name="connsiteX1" fmla="*/ 175491 w 2697019"/>
              <a:gd name="connsiteY1" fmla="*/ 1108364 h 2558473"/>
              <a:gd name="connsiteX2" fmla="*/ 0 w 2697019"/>
              <a:gd name="connsiteY2" fmla="*/ 2558473 h 2558473"/>
              <a:gd name="connsiteX3" fmla="*/ 785091 w 2697019"/>
              <a:gd name="connsiteY3" fmla="*/ 2299854 h 2558473"/>
              <a:gd name="connsiteX4" fmla="*/ 1099128 w 2697019"/>
              <a:gd name="connsiteY4" fmla="*/ 2152073 h 2558473"/>
              <a:gd name="connsiteX5" fmla="*/ 1173019 w 2697019"/>
              <a:gd name="connsiteY5" fmla="*/ 1560945 h 2558473"/>
              <a:gd name="connsiteX6" fmla="*/ 2466109 w 2697019"/>
              <a:gd name="connsiteY6" fmla="*/ 1644073 h 2558473"/>
              <a:gd name="connsiteX7" fmla="*/ 2687782 w 2697019"/>
              <a:gd name="connsiteY7" fmla="*/ 1662545 h 2558473"/>
              <a:gd name="connsiteX8" fmla="*/ 2697019 w 2697019"/>
              <a:gd name="connsiteY8" fmla="*/ 1117600 h 2558473"/>
              <a:gd name="connsiteX9" fmla="*/ 2687782 w 2697019"/>
              <a:gd name="connsiteY9" fmla="*/ 1062182 h 2558473"/>
              <a:gd name="connsiteX10" fmla="*/ 2521528 w 2697019"/>
              <a:gd name="connsiteY10" fmla="*/ 979054 h 2558473"/>
              <a:gd name="connsiteX11" fmla="*/ 2586182 w 2697019"/>
              <a:gd name="connsiteY11" fmla="*/ 858982 h 2558473"/>
              <a:gd name="connsiteX12" fmla="*/ 2530764 w 2697019"/>
              <a:gd name="connsiteY12" fmla="*/ 729673 h 2558473"/>
              <a:gd name="connsiteX13" fmla="*/ 2512291 w 2697019"/>
              <a:gd name="connsiteY13" fmla="*/ 701964 h 2558473"/>
              <a:gd name="connsiteX14" fmla="*/ 2687782 w 2697019"/>
              <a:gd name="connsiteY14" fmla="*/ 665018 h 2558473"/>
              <a:gd name="connsiteX15" fmla="*/ 2660073 w 2697019"/>
              <a:gd name="connsiteY15" fmla="*/ 0 h 2558473"/>
              <a:gd name="connsiteX16" fmla="*/ 397164 w 2697019"/>
              <a:gd name="connsiteY16" fmla="*/ 110836 h 255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7019" h="2558473">
                <a:moveTo>
                  <a:pt x="397164" y="110836"/>
                </a:moveTo>
                <a:lnTo>
                  <a:pt x="175491" y="1108364"/>
                </a:lnTo>
                <a:lnTo>
                  <a:pt x="0" y="2558473"/>
                </a:lnTo>
                <a:lnTo>
                  <a:pt x="785091" y="2299854"/>
                </a:lnTo>
                <a:lnTo>
                  <a:pt x="1099128" y="2152073"/>
                </a:lnTo>
                <a:lnTo>
                  <a:pt x="1173019" y="1560945"/>
                </a:lnTo>
                <a:lnTo>
                  <a:pt x="2466109" y="1644073"/>
                </a:lnTo>
                <a:lnTo>
                  <a:pt x="2687782" y="1662545"/>
                </a:lnTo>
                <a:lnTo>
                  <a:pt x="2697019" y="1117600"/>
                </a:lnTo>
                <a:lnTo>
                  <a:pt x="2687782" y="1062182"/>
                </a:lnTo>
                <a:lnTo>
                  <a:pt x="2521528" y="979054"/>
                </a:lnTo>
                <a:lnTo>
                  <a:pt x="2586182" y="858982"/>
                </a:lnTo>
                <a:lnTo>
                  <a:pt x="2530764" y="729673"/>
                </a:lnTo>
                <a:lnTo>
                  <a:pt x="2512291" y="701964"/>
                </a:lnTo>
                <a:lnTo>
                  <a:pt x="2687782" y="665018"/>
                </a:lnTo>
                <a:lnTo>
                  <a:pt x="2660073" y="0"/>
                </a:lnTo>
                <a:lnTo>
                  <a:pt x="397164" y="110836"/>
                </a:lnTo>
                <a:close/>
              </a:path>
            </a:pathLst>
          </a:cu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481149" y="3869647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022764" y="5292436"/>
            <a:ext cx="3528291" cy="1034473"/>
          </a:xfrm>
          <a:custGeom>
            <a:avLst/>
            <a:gdLst>
              <a:gd name="connsiteX0" fmla="*/ 0 w 3528291"/>
              <a:gd name="connsiteY0" fmla="*/ 895928 h 1034473"/>
              <a:gd name="connsiteX1" fmla="*/ 92363 w 3528291"/>
              <a:gd name="connsiteY1" fmla="*/ 341746 h 1034473"/>
              <a:gd name="connsiteX2" fmla="*/ 138545 w 3528291"/>
              <a:gd name="connsiteY2" fmla="*/ 36946 h 1034473"/>
              <a:gd name="connsiteX3" fmla="*/ 831272 w 3528291"/>
              <a:gd name="connsiteY3" fmla="*/ 101600 h 1034473"/>
              <a:gd name="connsiteX4" fmla="*/ 1274618 w 3528291"/>
              <a:gd name="connsiteY4" fmla="*/ 138546 h 1034473"/>
              <a:gd name="connsiteX5" fmla="*/ 2050472 w 3528291"/>
              <a:gd name="connsiteY5" fmla="*/ 166255 h 1034473"/>
              <a:gd name="connsiteX6" fmla="*/ 2733963 w 3528291"/>
              <a:gd name="connsiteY6" fmla="*/ 120073 h 1034473"/>
              <a:gd name="connsiteX7" fmla="*/ 3278909 w 3528291"/>
              <a:gd name="connsiteY7" fmla="*/ 0 h 1034473"/>
              <a:gd name="connsiteX8" fmla="*/ 3528291 w 3528291"/>
              <a:gd name="connsiteY8" fmla="*/ 868219 h 1034473"/>
              <a:gd name="connsiteX9" fmla="*/ 3094181 w 3528291"/>
              <a:gd name="connsiteY9" fmla="*/ 923637 h 1034473"/>
              <a:gd name="connsiteX10" fmla="*/ 2817091 w 3528291"/>
              <a:gd name="connsiteY10" fmla="*/ 1016000 h 1034473"/>
              <a:gd name="connsiteX11" fmla="*/ 2567709 w 3528291"/>
              <a:gd name="connsiteY11" fmla="*/ 1034473 h 1034473"/>
              <a:gd name="connsiteX12" fmla="*/ 572654 w 3528291"/>
              <a:gd name="connsiteY12" fmla="*/ 942109 h 1034473"/>
              <a:gd name="connsiteX13" fmla="*/ 0 w 3528291"/>
              <a:gd name="connsiteY13" fmla="*/ 895928 h 103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8291" h="1034473">
                <a:moveTo>
                  <a:pt x="0" y="895928"/>
                </a:moveTo>
                <a:lnTo>
                  <a:pt x="92363" y="341746"/>
                </a:lnTo>
                <a:lnTo>
                  <a:pt x="138545" y="36946"/>
                </a:lnTo>
                <a:lnTo>
                  <a:pt x="831272" y="101600"/>
                </a:lnTo>
                <a:lnTo>
                  <a:pt x="1274618" y="138546"/>
                </a:lnTo>
                <a:lnTo>
                  <a:pt x="2050472" y="166255"/>
                </a:lnTo>
                <a:lnTo>
                  <a:pt x="2733963" y="120073"/>
                </a:lnTo>
                <a:lnTo>
                  <a:pt x="3278909" y="0"/>
                </a:lnTo>
                <a:lnTo>
                  <a:pt x="3528291" y="868219"/>
                </a:lnTo>
                <a:lnTo>
                  <a:pt x="3094181" y="923637"/>
                </a:lnTo>
                <a:lnTo>
                  <a:pt x="2817091" y="1016000"/>
                </a:lnTo>
                <a:lnTo>
                  <a:pt x="2567709" y="1034473"/>
                </a:lnTo>
                <a:lnTo>
                  <a:pt x="572654" y="942109"/>
                </a:lnTo>
                <a:lnTo>
                  <a:pt x="0" y="895928"/>
                </a:lnTo>
                <a:close/>
              </a:path>
            </a:pathLst>
          </a:custGeom>
          <a:solidFill>
            <a:srgbClr val="00206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14" y="1657350"/>
            <a:ext cx="8584405" cy="5017770"/>
          </a:xfrm>
          <a:prstGeom prst="rect">
            <a:avLst/>
          </a:prstGeom>
          <a:effectLst>
            <a:glow rad="127000">
              <a:schemeClr val="accent5">
                <a:alpha val="90000"/>
              </a:schemeClr>
            </a:glow>
          </a:effectLst>
        </p:spPr>
      </p:pic>
      <p:sp>
        <p:nvSpPr>
          <p:cNvPr id="5" name="Freeform 4"/>
          <p:cNvSpPr/>
          <p:nvPr/>
        </p:nvSpPr>
        <p:spPr>
          <a:xfrm>
            <a:off x="2041236" y="4239491"/>
            <a:ext cx="3990109" cy="2327564"/>
          </a:xfrm>
          <a:custGeom>
            <a:avLst/>
            <a:gdLst>
              <a:gd name="connsiteX0" fmla="*/ 415637 w 3990109"/>
              <a:gd name="connsiteY0" fmla="*/ 0 h 2327564"/>
              <a:gd name="connsiteX1" fmla="*/ 415637 w 3990109"/>
              <a:gd name="connsiteY1" fmla="*/ 0 h 2327564"/>
              <a:gd name="connsiteX2" fmla="*/ 0 w 3990109"/>
              <a:gd name="connsiteY2" fmla="*/ 1773382 h 2327564"/>
              <a:gd name="connsiteX3" fmla="*/ 942109 w 3990109"/>
              <a:gd name="connsiteY3" fmla="*/ 2004291 h 2327564"/>
              <a:gd name="connsiteX4" fmla="*/ 1431637 w 3990109"/>
              <a:gd name="connsiteY4" fmla="*/ 2115127 h 2327564"/>
              <a:gd name="connsiteX5" fmla="*/ 1930400 w 3990109"/>
              <a:gd name="connsiteY5" fmla="*/ 2179782 h 2327564"/>
              <a:gd name="connsiteX6" fmla="*/ 2309091 w 3990109"/>
              <a:gd name="connsiteY6" fmla="*/ 2262909 h 2327564"/>
              <a:gd name="connsiteX7" fmla="*/ 2669309 w 3990109"/>
              <a:gd name="connsiteY7" fmla="*/ 2299854 h 2327564"/>
              <a:gd name="connsiteX8" fmla="*/ 3205019 w 3990109"/>
              <a:gd name="connsiteY8" fmla="*/ 2327564 h 2327564"/>
              <a:gd name="connsiteX9" fmla="*/ 3685309 w 3990109"/>
              <a:gd name="connsiteY9" fmla="*/ 2327564 h 2327564"/>
              <a:gd name="connsiteX10" fmla="*/ 3980873 w 3990109"/>
              <a:gd name="connsiteY10" fmla="*/ 2272145 h 2327564"/>
              <a:gd name="connsiteX11" fmla="*/ 3971637 w 3990109"/>
              <a:gd name="connsiteY11" fmla="*/ 1662545 h 2327564"/>
              <a:gd name="connsiteX12" fmla="*/ 3990109 w 3990109"/>
              <a:gd name="connsiteY12" fmla="*/ 942109 h 2327564"/>
              <a:gd name="connsiteX13" fmla="*/ 3971637 w 3990109"/>
              <a:gd name="connsiteY13" fmla="*/ 498764 h 2327564"/>
              <a:gd name="connsiteX14" fmla="*/ 3666837 w 3990109"/>
              <a:gd name="connsiteY14" fmla="*/ 526473 h 2327564"/>
              <a:gd name="connsiteX15" fmla="*/ 3445164 w 3990109"/>
              <a:gd name="connsiteY15" fmla="*/ 526473 h 2327564"/>
              <a:gd name="connsiteX16" fmla="*/ 3020291 w 3990109"/>
              <a:gd name="connsiteY16" fmla="*/ 508000 h 2327564"/>
              <a:gd name="connsiteX17" fmla="*/ 2604655 w 3990109"/>
              <a:gd name="connsiteY17" fmla="*/ 489527 h 2327564"/>
              <a:gd name="connsiteX18" fmla="*/ 2189019 w 3990109"/>
              <a:gd name="connsiteY18" fmla="*/ 415636 h 2327564"/>
              <a:gd name="connsiteX19" fmla="*/ 1745673 w 3990109"/>
              <a:gd name="connsiteY19" fmla="*/ 341745 h 2327564"/>
              <a:gd name="connsiteX20" fmla="*/ 1311564 w 3990109"/>
              <a:gd name="connsiteY20" fmla="*/ 240145 h 2327564"/>
              <a:gd name="connsiteX21" fmla="*/ 415637 w 3990109"/>
              <a:gd name="connsiteY21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90109" h="2327564">
                <a:moveTo>
                  <a:pt x="415637" y="0"/>
                </a:moveTo>
                <a:lnTo>
                  <a:pt x="415637" y="0"/>
                </a:lnTo>
                <a:lnTo>
                  <a:pt x="0" y="1773382"/>
                </a:lnTo>
                <a:lnTo>
                  <a:pt x="942109" y="2004291"/>
                </a:lnTo>
                <a:lnTo>
                  <a:pt x="1431637" y="2115127"/>
                </a:lnTo>
                <a:lnTo>
                  <a:pt x="1930400" y="2179782"/>
                </a:lnTo>
                <a:lnTo>
                  <a:pt x="2309091" y="2262909"/>
                </a:lnTo>
                <a:lnTo>
                  <a:pt x="2669309" y="2299854"/>
                </a:lnTo>
                <a:lnTo>
                  <a:pt x="3205019" y="2327564"/>
                </a:lnTo>
                <a:lnTo>
                  <a:pt x="3685309" y="2327564"/>
                </a:lnTo>
                <a:lnTo>
                  <a:pt x="3980873" y="2272145"/>
                </a:lnTo>
                <a:lnTo>
                  <a:pt x="3971637" y="1662545"/>
                </a:lnTo>
                <a:lnTo>
                  <a:pt x="3990109" y="942109"/>
                </a:lnTo>
                <a:lnTo>
                  <a:pt x="3971637" y="498764"/>
                </a:lnTo>
                <a:lnTo>
                  <a:pt x="3666837" y="526473"/>
                </a:lnTo>
                <a:lnTo>
                  <a:pt x="3445164" y="526473"/>
                </a:lnTo>
                <a:lnTo>
                  <a:pt x="3020291" y="508000"/>
                </a:lnTo>
                <a:lnTo>
                  <a:pt x="2604655" y="489527"/>
                </a:lnTo>
                <a:lnTo>
                  <a:pt x="2189019" y="415636"/>
                </a:lnTo>
                <a:lnTo>
                  <a:pt x="1745673" y="341745"/>
                </a:lnTo>
                <a:lnTo>
                  <a:pt x="1311564" y="240145"/>
                </a:lnTo>
                <a:lnTo>
                  <a:pt x="415637" y="0"/>
                </a:lnTo>
                <a:close/>
              </a:path>
            </a:pathLst>
          </a:cu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466109" y="2540000"/>
            <a:ext cx="3556000" cy="2225964"/>
          </a:xfrm>
          <a:custGeom>
            <a:avLst/>
            <a:gdLst>
              <a:gd name="connsiteX0" fmla="*/ 406400 w 3556000"/>
              <a:gd name="connsiteY0" fmla="*/ 0 h 2225964"/>
              <a:gd name="connsiteX1" fmla="*/ 406400 w 3556000"/>
              <a:gd name="connsiteY1" fmla="*/ 0 h 2225964"/>
              <a:gd name="connsiteX2" fmla="*/ 0 w 3556000"/>
              <a:gd name="connsiteY2" fmla="*/ 1717964 h 2225964"/>
              <a:gd name="connsiteX3" fmla="*/ 461818 w 3556000"/>
              <a:gd name="connsiteY3" fmla="*/ 1856509 h 2225964"/>
              <a:gd name="connsiteX4" fmla="*/ 1422400 w 3556000"/>
              <a:gd name="connsiteY4" fmla="*/ 2041236 h 2225964"/>
              <a:gd name="connsiteX5" fmla="*/ 1948873 w 3556000"/>
              <a:gd name="connsiteY5" fmla="*/ 2161309 h 2225964"/>
              <a:gd name="connsiteX6" fmla="*/ 2438400 w 3556000"/>
              <a:gd name="connsiteY6" fmla="*/ 2216727 h 2225964"/>
              <a:gd name="connsiteX7" fmla="*/ 3038764 w 3556000"/>
              <a:gd name="connsiteY7" fmla="*/ 2225964 h 2225964"/>
              <a:gd name="connsiteX8" fmla="*/ 3556000 w 3556000"/>
              <a:gd name="connsiteY8" fmla="*/ 2189018 h 2225964"/>
              <a:gd name="connsiteX9" fmla="*/ 3556000 w 3556000"/>
              <a:gd name="connsiteY9" fmla="*/ 1634836 h 2225964"/>
              <a:gd name="connsiteX10" fmla="*/ 3556000 w 3556000"/>
              <a:gd name="connsiteY10" fmla="*/ 1034473 h 2225964"/>
              <a:gd name="connsiteX11" fmla="*/ 3519055 w 3556000"/>
              <a:gd name="connsiteY11" fmla="*/ 360218 h 2225964"/>
              <a:gd name="connsiteX12" fmla="*/ 3011055 w 3556000"/>
              <a:gd name="connsiteY12" fmla="*/ 434109 h 2225964"/>
              <a:gd name="connsiteX13" fmla="*/ 2161309 w 3556000"/>
              <a:gd name="connsiteY13" fmla="*/ 360218 h 2225964"/>
              <a:gd name="connsiteX14" fmla="*/ 1551709 w 3556000"/>
              <a:gd name="connsiteY14" fmla="*/ 230909 h 2225964"/>
              <a:gd name="connsiteX15" fmla="*/ 895927 w 3556000"/>
              <a:gd name="connsiteY15" fmla="*/ 83127 h 2225964"/>
              <a:gd name="connsiteX16" fmla="*/ 406400 w 3556000"/>
              <a:gd name="connsiteY16" fmla="*/ 0 h 222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6000" h="2225964">
                <a:moveTo>
                  <a:pt x="406400" y="0"/>
                </a:moveTo>
                <a:lnTo>
                  <a:pt x="406400" y="0"/>
                </a:lnTo>
                <a:lnTo>
                  <a:pt x="0" y="1717964"/>
                </a:lnTo>
                <a:lnTo>
                  <a:pt x="461818" y="1856509"/>
                </a:lnTo>
                <a:lnTo>
                  <a:pt x="1422400" y="2041236"/>
                </a:lnTo>
                <a:lnTo>
                  <a:pt x="1948873" y="2161309"/>
                </a:lnTo>
                <a:lnTo>
                  <a:pt x="2438400" y="2216727"/>
                </a:lnTo>
                <a:lnTo>
                  <a:pt x="3038764" y="2225964"/>
                </a:lnTo>
                <a:lnTo>
                  <a:pt x="3556000" y="2189018"/>
                </a:lnTo>
                <a:lnTo>
                  <a:pt x="3556000" y="1634836"/>
                </a:lnTo>
                <a:lnTo>
                  <a:pt x="3556000" y="1034473"/>
                </a:lnTo>
                <a:lnTo>
                  <a:pt x="3519055" y="360218"/>
                </a:lnTo>
                <a:lnTo>
                  <a:pt x="3011055" y="434109"/>
                </a:lnTo>
                <a:lnTo>
                  <a:pt x="2161309" y="360218"/>
                </a:lnTo>
                <a:lnTo>
                  <a:pt x="1551709" y="230909"/>
                </a:lnTo>
                <a:lnTo>
                  <a:pt x="895927" y="83127"/>
                </a:lnTo>
                <a:lnTo>
                  <a:pt x="406400" y="0"/>
                </a:lnTo>
                <a:close/>
              </a:path>
            </a:pathLst>
          </a:custGeom>
          <a:solidFill>
            <a:schemeClr val="accent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354618" y="1791855"/>
            <a:ext cx="3999346" cy="2900218"/>
          </a:xfrm>
          <a:custGeom>
            <a:avLst/>
            <a:gdLst>
              <a:gd name="connsiteX0" fmla="*/ 0 w 3999346"/>
              <a:gd name="connsiteY0" fmla="*/ 1089890 h 2900218"/>
              <a:gd name="connsiteX1" fmla="*/ 36946 w 3999346"/>
              <a:gd name="connsiteY1" fmla="*/ 1708727 h 2900218"/>
              <a:gd name="connsiteX2" fmla="*/ 18473 w 3999346"/>
              <a:gd name="connsiteY2" fmla="*/ 2549236 h 2900218"/>
              <a:gd name="connsiteX3" fmla="*/ 18473 w 3999346"/>
              <a:gd name="connsiteY3" fmla="*/ 2900218 h 2900218"/>
              <a:gd name="connsiteX4" fmla="*/ 508000 w 3999346"/>
              <a:gd name="connsiteY4" fmla="*/ 2817090 h 2900218"/>
              <a:gd name="connsiteX5" fmla="*/ 794327 w 3999346"/>
              <a:gd name="connsiteY5" fmla="*/ 2743200 h 2900218"/>
              <a:gd name="connsiteX6" fmla="*/ 1237673 w 3999346"/>
              <a:gd name="connsiteY6" fmla="*/ 2623127 h 2900218"/>
              <a:gd name="connsiteX7" fmla="*/ 1644073 w 3999346"/>
              <a:gd name="connsiteY7" fmla="*/ 2466109 h 2900218"/>
              <a:gd name="connsiteX8" fmla="*/ 2124364 w 3999346"/>
              <a:gd name="connsiteY8" fmla="*/ 2281381 h 2900218"/>
              <a:gd name="connsiteX9" fmla="*/ 2835564 w 3999346"/>
              <a:gd name="connsiteY9" fmla="*/ 1985818 h 2900218"/>
              <a:gd name="connsiteX10" fmla="*/ 2992582 w 3999346"/>
              <a:gd name="connsiteY10" fmla="*/ 1985818 h 2900218"/>
              <a:gd name="connsiteX11" fmla="*/ 3205018 w 3999346"/>
              <a:gd name="connsiteY11" fmla="*/ 1939636 h 2900218"/>
              <a:gd name="connsiteX12" fmla="*/ 3241964 w 3999346"/>
              <a:gd name="connsiteY12" fmla="*/ 1357745 h 2900218"/>
              <a:gd name="connsiteX13" fmla="*/ 3103418 w 3999346"/>
              <a:gd name="connsiteY13" fmla="*/ 1246909 h 2900218"/>
              <a:gd name="connsiteX14" fmla="*/ 3186546 w 3999346"/>
              <a:gd name="connsiteY14" fmla="*/ 1108363 h 2900218"/>
              <a:gd name="connsiteX15" fmla="*/ 3186546 w 3999346"/>
              <a:gd name="connsiteY15" fmla="*/ 988290 h 2900218"/>
              <a:gd name="connsiteX16" fmla="*/ 3417455 w 3999346"/>
              <a:gd name="connsiteY16" fmla="*/ 979054 h 2900218"/>
              <a:gd name="connsiteX17" fmla="*/ 3999346 w 3999346"/>
              <a:gd name="connsiteY17" fmla="*/ 0 h 2900218"/>
              <a:gd name="connsiteX18" fmla="*/ 2807855 w 3999346"/>
              <a:gd name="connsiteY18" fmla="*/ 0 h 2900218"/>
              <a:gd name="connsiteX19" fmla="*/ 2429164 w 3999346"/>
              <a:gd name="connsiteY19" fmla="*/ 184727 h 2900218"/>
              <a:gd name="connsiteX20" fmla="*/ 1080655 w 3999346"/>
              <a:gd name="connsiteY20" fmla="*/ 748145 h 2900218"/>
              <a:gd name="connsiteX21" fmla="*/ 406400 w 3999346"/>
              <a:gd name="connsiteY21" fmla="*/ 1016000 h 2900218"/>
              <a:gd name="connsiteX22" fmla="*/ 0 w 3999346"/>
              <a:gd name="connsiteY22" fmla="*/ 1089890 h 290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99346" h="2900218">
                <a:moveTo>
                  <a:pt x="0" y="1089890"/>
                </a:moveTo>
                <a:lnTo>
                  <a:pt x="36946" y="1708727"/>
                </a:lnTo>
                <a:lnTo>
                  <a:pt x="18473" y="2549236"/>
                </a:lnTo>
                <a:lnTo>
                  <a:pt x="18473" y="2900218"/>
                </a:lnTo>
                <a:lnTo>
                  <a:pt x="508000" y="2817090"/>
                </a:lnTo>
                <a:lnTo>
                  <a:pt x="794327" y="2743200"/>
                </a:lnTo>
                <a:lnTo>
                  <a:pt x="1237673" y="2623127"/>
                </a:lnTo>
                <a:lnTo>
                  <a:pt x="1644073" y="2466109"/>
                </a:lnTo>
                <a:lnTo>
                  <a:pt x="2124364" y="2281381"/>
                </a:lnTo>
                <a:lnTo>
                  <a:pt x="2835564" y="1985818"/>
                </a:lnTo>
                <a:lnTo>
                  <a:pt x="2992582" y="1985818"/>
                </a:lnTo>
                <a:lnTo>
                  <a:pt x="3205018" y="1939636"/>
                </a:lnTo>
                <a:lnTo>
                  <a:pt x="3241964" y="1357745"/>
                </a:lnTo>
                <a:lnTo>
                  <a:pt x="3103418" y="1246909"/>
                </a:lnTo>
                <a:lnTo>
                  <a:pt x="3186546" y="1108363"/>
                </a:lnTo>
                <a:lnTo>
                  <a:pt x="3186546" y="988290"/>
                </a:lnTo>
                <a:lnTo>
                  <a:pt x="3417455" y="979054"/>
                </a:lnTo>
                <a:lnTo>
                  <a:pt x="3999346" y="0"/>
                </a:lnTo>
                <a:lnTo>
                  <a:pt x="2807855" y="0"/>
                </a:lnTo>
                <a:lnTo>
                  <a:pt x="2429164" y="184727"/>
                </a:lnTo>
                <a:lnTo>
                  <a:pt x="1080655" y="748145"/>
                </a:lnTo>
                <a:lnTo>
                  <a:pt x="406400" y="1016000"/>
                </a:lnTo>
                <a:lnTo>
                  <a:pt x="0" y="108989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63855" y="3749964"/>
            <a:ext cx="3371272" cy="2724727"/>
          </a:xfrm>
          <a:custGeom>
            <a:avLst/>
            <a:gdLst>
              <a:gd name="connsiteX0" fmla="*/ 9236 w 3371272"/>
              <a:gd name="connsiteY0" fmla="*/ 942109 h 2724727"/>
              <a:gd name="connsiteX1" fmla="*/ 9236 w 3371272"/>
              <a:gd name="connsiteY1" fmla="*/ 2336800 h 2724727"/>
              <a:gd name="connsiteX2" fmla="*/ 0 w 3371272"/>
              <a:gd name="connsiteY2" fmla="*/ 2724727 h 2724727"/>
              <a:gd name="connsiteX3" fmla="*/ 249381 w 3371272"/>
              <a:gd name="connsiteY3" fmla="*/ 2715491 h 2724727"/>
              <a:gd name="connsiteX4" fmla="*/ 646545 w 3371272"/>
              <a:gd name="connsiteY4" fmla="*/ 2623127 h 2724727"/>
              <a:gd name="connsiteX5" fmla="*/ 1117600 w 3371272"/>
              <a:gd name="connsiteY5" fmla="*/ 2503054 h 2724727"/>
              <a:gd name="connsiteX6" fmla="*/ 1607127 w 3371272"/>
              <a:gd name="connsiteY6" fmla="*/ 2336800 h 2724727"/>
              <a:gd name="connsiteX7" fmla="*/ 2068945 w 3371272"/>
              <a:gd name="connsiteY7" fmla="*/ 2216727 h 2724727"/>
              <a:gd name="connsiteX8" fmla="*/ 2346036 w 3371272"/>
              <a:gd name="connsiteY8" fmla="*/ 2170545 h 2724727"/>
              <a:gd name="connsiteX9" fmla="*/ 2558472 w 3371272"/>
              <a:gd name="connsiteY9" fmla="*/ 2059709 h 2724727"/>
              <a:gd name="connsiteX10" fmla="*/ 2983345 w 3371272"/>
              <a:gd name="connsiteY10" fmla="*/ 1976581 h 2724727"/>
              <a:gd name="connsiteX11" fmla="*/ 3177309 w 3371272"/>
              <a:gd name="connsiteY11" fmla="*/ 1902691 h 2724727"/>
              <a:gd name="connsiteX12" fmla="*/ 3325090 w 3371272"/>
              <a:gd name="connsiteY12" fmla="*/ 1884218 h 2724727"/>
              <a:gd name="connsiteX13" fmla="*/ 3371272 w 3371272"/>
              <a:gd name="connsiteY13" fmla="*/ 1819563 h 2724727"/>
              <a:gd name="connsiteX14" fmla="*/ 3343563 w 3371272"/>
              <a:gd name="connsiteY14" fmla="*/ 1690254 h 2724727"/>
              <a:gd name="connsiteX15" fmla="*/ 3306618 w 3371272"/>
              <a:gd name="connsiteY15" fmla="*/ 1108363 h 2724727"/>
              <a:gd name="connsiteX16" fmla="*/ 3306618 w 3371272"/>
              <a:gd name="connsiteY16" fmla="*/ 1062181 h 2724727"/>
              <a:gd name="connsiteX17" fmla="*/ 3094181 w 3371272"/>
              <a:gd name="connsiteY17" fmla="*/ 1062181 h 2724727"/>
              <a:gd name="connsiteX18" fmla="*/ 3084945 w 3371272"/>
              <a:gd name="connsiteY18" fmla="*/ 951345 h 2724727"/>
              <a:gd name="connsiteX19" fmla="*/ 3011054 w 3371272"/>
              <a:gd name="connsiteY19" fmla="*/ 822036 h 2724727"/>
              <a:gd name="connsiteX20" fmla="*/ 3186545 w 3371272"/>
              <a:gd name="connsiteY20" fmla="*/ 683491 h 2724727"/>
              <a:gd name="connsiteX21" fmla="*/ 3195781 w 3371272"/>
              <a:gd name="connsiteY21" fmla="*/ 0 h 2724727"/>
              <a:gd name="connsiteX22" fmla="*/ 2817090 w 3371272"/>
              <a:gd name="connsiteY22" fmla="*/ 36945 h 2724727"/>
              <a:gd name="connsiteX23" fmla="*/ 2669309 w 3371272"/>
              <a:gd name="connsiteY23" fmla="*/ 101600 h 2724727"/>
              <a:gd name="connsiteX24" fmla="*/ 2161309 w 3371272"/>
              <a:gd name="connsiteY24" fmla="*/ 304800 h 2724727"/>
              <a:gd name="connsiteX25" fmla="*/ 1736436 w 3371272"/>
              <a:gd name="connsiteY25" fmla="*/ 471054 h 2724727"/>
              <a:gd name="connsiteX26" fmla="*/ 1293090 w 3371272"/>
              <a:gd name="connsiteY26" fmla="*/ 646545 h 2724727"/>
              <a:gd name="connsiteX27" fmla="*/ 674254 w 3371272"/>
              <a:gd name="connsiteY27" fmla="*/ 822036 h 2724727"/>
              <a:gd name="connsiteX28" fmla="*/ 415636 w 3371272"/>
              <a:gd name="connsiteY28" fmla="*/ 877454 h 2724727"/>
              <a:gd name="connsiteX29" fmla="*/ 9236 w 3371272"/>
              <a:gd name="connsiteY29" fmla="*/ 942109 h 272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71272" h="2724727">
                <a:moveTo>
                  <a:pt x="9236" y="942109"/>
                </a:moveTo>
                <a:lnTo>
                  <a:pt x="9236" y="2336800"/>
                </a:lnTo>
                <a:lnTo>
                  <a:pt x="0" y="2724727"/>
                </a:lnTo>
                <a:lnTo>
                  <a:pt x="249381" y="2715491"/>
                </a:lnTo>
                <a:lnTo>
                  <a:pt x="646545" y="2623127"/>
                </a:lnTo>
                <a:lnTo>
                  <a:pt x="1117600" y="2503054"/>
                </a:lnTo>
                <a:lnTo>
                  <a:pt x="1607127" y="2336800"/>
                </a:lnTo>
                <a:lnTo>
                  <a:pt x="2068945" y="2216727"/>
                </a:lnTo>
                <a:lnTo>
                  <a:pt x="2346036" y="2170545"/>
                </a:lnTo>
                <a:lnTo>
                  <a:pt x="2558472" y="2059709"/>
                </a:lnTo>
                <a:lnTo>
                  <a:pt x="2983345" y="1976581"/>
                </a:lnTo>
                <a:lnTo>
                  <a:pt x="3177309" y="1902691"/>
                </a:lnTo>
                <a:lnTo>
                  <a:pt x="3325090" y="1884218"/>
                </a:lnTo>
                <a:lnTo>
                  <a:pt x="3371272" y="1819563"/>
                </a:lnTo>
                <a:lnTo>
                  <a:pt x="3343563" y="1690254"/>
                </a:lnTo>
                <a:lnTo>
                  <a:pt x="3306618" y="1108363"/>
                </a:lnTo>
                <a:lnTo>
                  <a:pt x="3306618" y="1062181"/>
                </a:lnTo>
                <a:lnTo>
                  <a:pt x="3094181" y="1062181"/>
                </a:lnTo>
                <a:lnTo>
                  <a:pt x="3084945" y="951345"/>
                </a:lnTo>
                <a:lnTo>
                  <a:pt x="3011054" y="822036"/>
                </a:lnTo>
                <a:lnTo>
                  <a:pt x="3186545" y="683491"/>
                </a:lnTo>
                <a:lnTo>
                  <a:pt x="3195781" y="0"/>
                </a:lnTo>
                <a:lnTo>
                  <a:pt x="2817090" y="36945"/>
                </a:lnTo>
                <a:lnTo>
                  <a:pt x="2669309" y="101600"/>
                </a:lnTo>
                <a:lnTo>
                  <a:pt x="2161309" y="304800"/>
                </a:lnTo>
                <a:lnTo>
                  <a:pt x="1736436" y="471054"/>
                </a:lnTo>
                <a:lnTo>
                  <a:pt x="1293090" y="646545"/>
                </a:lnTo>
                <a:lnTo>
                  <a:pt x="674254" y="822036"/>
                </a:lnTo>
                <a:lnTo>
                  <a:pt x="415636" y="877454"/>
                </a:lnTo>
                <a:lnTo>
                  <a:pt x="9236" y="942109"/>
                </a:ln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THREE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82" y="1447752"/>
            <a:ext cx="735589" cy="764248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8386828" y="4667597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9358" y="3221499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3852" y="2612061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156" y="91687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4 blocks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3220" y="5031869"/>
            <a:ext cx="550017" cy="430887"/>
          </a:xfrm>
          <a:prstGeom prst="rect">
            <a:avLst/>
          </a:prstGeom>
          <a:noFill/>
          <a:ln cap="rnd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B3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75202" y="4582463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4721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9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80" y="1663089"/>
            <a:ext cx="8657209" cy="5045936"/>
          </a:xfrm>
          <a:prstGeom prst="rect">
            <a:avLst/>
          </a:prstGeom>
          <a:effectLst>
            <a:glow rad="127000">
              <a:schemeClr val="accent5">
                <a:alpha val="90000"/>
              </a:schemeClr>
            </a:glow>
          </a:effectLst>
        </p:spPr>
      </p:pic>
      <p:sp>
        <p:nvSpPr>
          <p:cNvPr id="3" name="Freeform 2"/>
          <p:cNvSpPr/>
          <p:nvPr/>
        </p:nvSpPr>
        <p:spPr>
          <a:xfrm>
            <a:off x="2087418" y="3029527"/>
            <a:ext cx="4239491" cy="1745673"/>
          </a:xfrm>
          <a:custGeom>
            <a:avLst/>
            <a:gdLst>
              <a:gd name="connsiteX0" fmla="*/ 64655 w 4239491"/>
              <a:gd name="connsiteY0" fmla="*/ 249382 h 1745673"/>
              <a:gd name="connsiteX1" fmla="*/ 0 w 4239491"/>
              <a:gd name="connsiteY1" fmla="*/ 1671782 h 1745673"/>
              <a:gd name="connsiteX2" fmla="*/ 0 w 4239491"/>
              <a:gd name="connsiteY2" fmla="*/ 1671782 h 1745673"/>
              <a:gd name="connsiteX3" fmla="*/ 9237 w 4239491"/>
              <a:gd name="connsiteY3" fmla="*/ 1708728 h 1745673"/>
              <a:gd name="connsiteX4" fmla="*/ 858982 w 4239491"/>
              <a:gd name="connsiteY4" fmla="*/ 1717964 h 1745673"/>
              <a:gd name="connsiteX5" fmla="*/ 1727200 w 4239491"/>
              <a:gd name="connsiteY5" fmla="*/ 1745673 h 1745673"/>
              <a:gd name="connsiteX6" fmla="*/ 2401455 w 4239491"/>
              <a:gd name="connsiteY6" fmla="*/ 1708728 h 1745673"/>
              <a:gd name="connsiteX7" fmla="*/ 2964873 w 4239491"/>
              <a:gd name="connsiteY7" fmla="*/ 1690255 h 1745673"/>
              <a:gd name="connsiteX8" fmla="*/ 3472873 w 4239491"/>
              <a:gd name="connsiteY8" fmla="*/ 1653309 h 1745673"/>
              <a:gd name="connsiteX9" fmla="*/ 3990109 w 4239491"/>
              <a:gd name="connsiteY9" fmla="*/ 1616364 h 1745673"/>
              <a:gd name="connsiteX10" fmla="*/ 4230255 w 4239491"/>
              <a:gd name="connsiteY10" fmla="*/ 1588655 h 1745673"/>
              <a:gd name="connsiteX11" fmla="*/ 4239491 w 4239491"/>
              <a:gd name="connsiteY11" fmla="*/ 1052946 h 1745673"/>
              <a:gd name="connsiteX12" fmla="*/ 4221018 w 4239491"/>
              <a:gd name="connsiteY12" fmla="*/ 979055 h 1745673"/>
              <a:gd name="connsiteX13" fmla="*/ 4184073 w 4239491"/>
              <a:gd name="connsiteY13" fmla="*/ 526473 h 1745673"/>
              <a:gd name="connsiteX14" fmla="*/ 4091709 w 4239491"/>
              <a:gd name="connsiteY14" fmla="*/ 55418 h 1745673"/>
              <a:gd name="connsiteX15" fmla="*/ 4073237 w 4239491"/>
              <a:gd name="connsiteY15" fmla="*/ 0 h 1745673"/>
              <a:gd name="connsiteX16" fmla="*/ 3426691 w 4239491"/>
              <a:gd name="connsiteY16" fmla="*/ 138546 h 1745673"/>
              <a:gd name="connsiteX17" fmla="*/ 2613891 w 4239491"/>
              <a:gd name="connsiteY17" fmla="*/ 240146 h 1745673"/>
              <a:gd name="connsiteX18" fmla="*/ 2050473 w 4239491"/>
              <a:gd name="connsiteY18" fmla="*/ 286328 h 1745673"/>
              <a:gd name="connsiteX19" fmla="*/ 1311564 w 4239491"/>
              <a:gd name="connsiteY19" fmla="*/ 277091 h 1745673"/>
              <a:gd name="connsiteX20" fmla="*/ 609600 w 4239491"/>
              <a:gd name="connsiteY20" fmla="*/ 277091 h 1745673"/>
              <a:gd name="connsiteX21" fmla="*/ 64655 w 4239491"/>
              <a:gd name="connsiteY21" fmla="*/ 249382 h 174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39491" h="1745673">
                <a:moveTo>
                  <a:pt x="64655" y="249382"/>
                </a:moveTo>
                <a:lnTo>
                  <a:pt x="0" y="1671782"/>
                </a:lnTo>
                <a:lnTo>
                  <a:pt x="0" y="1671782"/>
                </a:lnTo>
                <a:lnTo>
                  <a:pt x="9237" y="1708728"/>
                </a:lnTo>
                <a:lnTo>
                  <a:pt x="858982" y="1717964"/>
                </a:lnTo>
                <a:lnTo>
                  <a:pt x="1727200" y="1745673"/>
                </a:lnTo>
                <a:lnTo>
                  <a:pt x="2401455" y="1708728"/>
                </a:lnTo>
                <a:lnTo>
                  <a:pt x="2964873" y="1690255"/>
                </a:lnTo>
                <a:lnTo>
                  <a:pt x="3472873" y="1653309"/>
                </a:lnTo>
                <a:lnTo>
                  <a:pt x="3990109" y="1616364"/>
                </a:lnTo>
                <a:lnTo>
                  <a:pt x="4230255" y="1588655"/>
                </a:lnTo>
                <a:lnTo>
                  <a:pt x="4239491" y="1052946"/>
                </a:lnTo>
                <a:lnTo>
                  <a:pt x="4221018" y="979055"/>
                </a:lnTo>
                <a:lnTo>
                  <a:pt x="4184073" y="526473"/>
                </a:lnTo>
                <a:lnTo>
                  <a:pt x="4091709" y="55418"/>
                </a:lnTo>
                <a:lnTo>
                  <a:pt x="4073237" y="0"/>
                </a:lnTo>
                <a:lnTo>
                  <a:pt x="3426691" y="138546"/>
                </a:lnTo>
                <a:lnTo>
                  <a:pt x="2613891" y="240146"/>
                </a:lnTo>
                <a:lnTo>
                  <a:pt x="2050473" y="286328"/>
                </a:lnTo>
                <a:lnTo>
                  <a:pt x="1311564" y="277091"/>
                </a:lnTo>
                <a:lnTo>
                  <a:pt x="609600" y="277091"/>
                </a:lnTo>
                <a:lnTo>
                  <a:pt x="64655" y="249382"/>
                </a:lnTo>
                <a:close/>
              </a:path>
            </a:pathLst>
          </a:cu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04291" y="4618182"/>
            <a:ext cx="4304145" cy="1570182"/>
          </a:xfrm>
          <a:custGeom>
            <a:avLst/>
            <a:gdLst>
              <a:gd name="connsiteX0" fmla="*/ 92364 w 4304145"/>
              <a:gd name="connsiteY0" fmla="*/ 120073 h 1570182"/>
              <a:gd name="connsiteX1" fmla="*/ 0 w 4304145"/>
              <a:gd name="connsiteY1" fmla="*/ 1496291 h 1570182"/>
              <a:gd name="connsiteX2" fmla="*/ 9236 w 4304145"/>
              <a:gd name="connsiteY2" fmla="*/ 1514763 h 1570182"/>
              <a:gd name="connsiteX3" fmla="*/ 166254 w 4304145"/>
              <a:gd name="connsiteY3" fmla="*/ 1542473 h 1570182"/>
              <a:gd name="connsiteX4" fmla="*/ 1163782 w 4304145"/>
              <a:gd name="connsiteY4" fmla="*/ 1551709 h 1570182"/>
              <a:gd name="connsiteX5" fmla="*/ 2244436 w 4304145"/>
              <a:gd name="connsiteY5" fmla="*/ 1570182 h 1570182"/>
              <a:gd name="connsiteX6" fmla="*/ 2576945 w 4304145"/>
              <a:gd name="connsiteY6" fmla="*/ 1560945 h 1570182"/>
              <a:gd name="connsiteX7" fmla="*/ 3001818 w 4304145"/>
              <a:gd name="connsiteY7" fmla="*/ 1524000 h 1570182"/>
              <a:gd name="connsiteX8" fmla="*/ 3325091 w 4304145"/>
              <a:gd name="connsiteY8" fmla="*/ 1514763 h 1570182"/>
              <a:gd name="connsiteX9" fmla="*/ 3629891 w 4304145"/>
              <a:gd name="connsiteY9" fmla="*/ 1487054 h 1570182"/>
              <a:gd name="connsiteX10" fmla="*/ 3925454 w 4304145"/>
              <a:gd name="connsiteY10" fmla="*/ 1514763 h 1570182"/>
              <a:gd name="connsiteX11" fmla="*/ 3971636 w 4304145"/>
              <a:gd name="connsiteY11" fmla="*/ 1505527 h 1570182"/>
              <a:gd name="connsiteX12" fmla="*/ 4119418 w 4304145"/>
              <a:gd name="connsiteY12" fmla="*/ 988291 h 1570182"/>
              <a:gd name="connsiteX13" fmla="*/ 4119418 w 4304145"/>
              <a:gd name="connsiteY13" fmla="*/ 942109 h 1570182"/>
              <a:gd name="connsiteX14" fmla="*/ 4248727 w 4304145"/>
              <a:gd name="connsiteY14" fmla="*/ 498763 h 1570182"/>
              <a:gd name="connsiteX15" fmla="*/ 4304145 w 4304145"/>
              <a:gd name="connsiteY15" fmla="*/ 147782 h 1570182"/>
              <a:gd name="connsiteX16" fmla="*/ 4304145 w 4304145"/>
              <a:gd name="connsiteY16" fmla="*/ 0 h 1570182"/>
              <a:gd name="connsiteX17" fmla="*/ 3906982 w 4304145"/>
              <a:gd name="connsiteY17" fmla="*/ 36945 h 1570182"/>
              <a:gd name="connsiteX18" fmla="*/ 3408218 w 4304145"/>
              <a:gd name="connsiteY18" fmla="*/ 83127 h 1570182"/>
              <a:gd name="connsiteX19" fmla="*/ 2623127 w 4304145"/>
              <a:gd name="connsiteY19" fmla="*/ 129309 h 1570182"/>
              <a:gd name="connsiteX20" fmla="*/ 1505527 w 4304145"/>
              <a:gd name="connsiteY20" fmla="*/ 157018 h 1570182"/>
              <a:gd name="connsiteX21" fmla="*/ 794327 w 4304145"/>
              <a:gd name="connsiteY21" fmla="*/ 120073 h 1570182"/>
              <a:gd name="connsiteX22" fmla="*/ 92364 w 4304145"/>
              <a:gd name="connsiteY22" fmla="*/ 120073 h 157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04145" h="1570182">
                <a:moveTo>
                  <a:pt x="92364" y="120073"/>
                </a:moveTo>
                <a:lnTo>
                  <a:pt x="0" y="1496291"/>
                </a:lnTo>
                <a:lnTo>
                  <a:pt x="9236" y="1514763"/>
                </a:lnTo>
                <a:lnTo>
                  <a:pt x="166254" y="1542473"/>
                </a:lnTo>
                <a:lnTo>
                  <a:pt x="1163782" y="1551709"/>
                </a:lnTo>
                <a:lnTo>
                  <a:pt x="2244436" y="1570182"/>
                </a:lnTo>
                <a:lnTo>
                  <a:pt x="2576945" y="1560945"/>
                </a:lnTo>
                <a:lnTo>
                  <a:pt x="3001818" y="1524000"/>
                </a:lnTo>
                <a:lnTo>
                  <a:pt x="3325091" y="1514763"/>
                </a:lnTo>
                <a:lnTo>
                  <a:pt x="3629891" y="1487054"/>
                </a:lnTo>
                <a:lnTo>
                  <a:pt x="3925454" y="1514763"/>
                </a:lnTo>
                <a:lnTo>
                  <a:pt x="3971636" y="1505527"/>
                </a:lnTo>
                <a:lnTo>
                  <a:pt x="4119418" y="988291"/>
                </a:lnTo>
                <a:lnTo>
                  <a:pt x="4119418" y="942109"/>
                </a:lnTo>
                <a:lnTo>
                  <a:pt x="4248727" y="498763"/>
                </a:lnTo>
                <a:lnTo>
                  <a:pt x="4304145" y="147782"/>
                </a:lnTo>
                <a:lnTo>
                  <a:pt x="4304145" y="0"/>
                </a:lnTo>
                <a:lnTo>
                  <a:pt x="3906982" y="36945"/>
                </a:lnTo>
                <a:lnTo>
                  <a:pt x="3408218" y="83127"/>
                </a:lnTo>
                <a:lnTo>
                  <a:pt x="2623127" y="129309"/>
                </a:lnTo>
                <a:lnTo>
                  <a:pt x="1505527" y="157018"/>
                </a:lnTo>
                <a:lnTo>
                  <a:pt x="794327" y="120073"/>
                </a:lnTo>
                <a:lnTo>
                  <a:pt x="92364" y="120073"/>
                </a:lnTo>
                <a:close/>
              </a:path>
            </a:pathLst>
          </a:custGeom>
          <a:solidFill>
            <a:schemeClr val="accent4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539345" y="1736436"/>
            <a:ext cx="3408219" cy="2660073"/>
          </a:xfrm>
          <a:custGeom>
            <a:avLst/>
            <a:gdLst>
              <a:gd name="connsiteX0" fmla="*/ 138546 w 3408219"/>
              <a:gd name="connsiteY0" fmla="*/ 2660073 h 2660073"/>
              <a:gd name="connsiteX1" fmla="*/ 498764 w 3408219"/>
              <a:gd name="connsiteY1" fmla="*/ 2595419 h 2660073"/>
              <a:gd name="connsiteX2" fmla="*/ 803564 w 3408219"/>
              <a:gd name="connsiteY2" fmla="*/ 2484582 h 2660073"/>
              <a:gd name="connsiteX3" fmla="*/ 1265382 w 3408219"/>
              <a:gd name="connsiteY3" fmla="*/ 2373746 h 2660073"/>
              <a:gd name="connsiteX4" fmla="*/ 1708728 w 3408219"/>
              <a:gd name="connsiteY4" fmla="*/ 2235200 h 2660073"/>
              <a:gd name="connsiteX5" fmla="*/ 2087419 w 3408219"/>
              <a:gd name="connsiteY5" fmla="*/ 2115128 h 2660073"/>
              <a:gd name="connsiteX6" fmla="*/ 2299855 w 3408219"/>
              <a:gd name="connsiteY6" fmla="*/ 2032000 h 2660073"/>
              <a:gd name="connsiteX7" fmla="*/ 2623128 w 3408219"/>
              <a:gd name="connsiteY7" fmla="*/ 1911928 h 2660073"/>
              <a:gd name="connsiteX8" fmla="*/ 2558473 w 3408219"/>
              <a:gd name="connsiteY8" fmla="*/ 1173019 h 2660073"/>
              <a:gd name="connsiteX9" fmla="*/ 3038764 w 3408219"/>
              <a:gd name="connsiteY9" fmla="*/ 951346 h 2660073"/>
              <a:gd name="connsiteX10" fmla="*/ 3306619 w 3408219"/>
              <a:gd name="connsiteY10" fmla="*/ 794328 h 2660073"/>
              <a:gd name="connsiteX11" fmla="*/ 3408219 w 3408219"/>
              <a:gd name="connsiteY11" fmla="*/ 674255 h 2660073"/>
              <a:gd name="connsiteX12" fmla="*/ 3177310 w 3408219"/>
              <a:gd name="connsiteY12" fmla="*/ 0 h 2660073"/>
              <a:gd name="connsiteX13" fmla="*/ 2678546 w 3408219"/>
              <a:gd name="connsiteY13" fmla="*/ 203200 h 2660073"/>
              <a:gd name="connsiteX14" fmla="*/ 2225964 w 3408219"/>
              <a:gd name="connsiteY14" fmla="*/ 387928 h 2660073"/>
              <a:gd name="connsiteX15" fmla="*/ 1690255 w 3408219"/>
              <a:gd name="connsiteY15" fmla="*/ 628073 h 2660073"/>
              <a:gd name="connsiteX16" fmla="*/ 1339273 w 3408219"/>
              <a:gd name="connsiteY16" fmla="*/ 794328 h 2660073"/>
              <a:gd name="connsiteX17" fmla="*/ 868219 w 3408219"/>
              <a:gd name="connsiteY17" fmla="*/ 988291 h 2660073"/>
              <a:gd name="connsiteX18" fmla="*/ 424873 w 3408219"/>
              <a:gd name="connsiteY18" fmla="*/ 1126837 h 2660073"/>
              <a:gd name="connsiteX19" fmla="*/ 0 w 3408219"/>
              <a:gd name="connsiteY19" fmla="*/ 1228437 h 2660073"/>
              <a:gd name="connsiteX20" fmla="*/ 18473 w 3408219"/>
              <a:gd name="connsiteY20" fmla="*/ 1403928 h 2660073"/>
              <a:gd name="connsiteX21" fmla="*/ 92364 w 3408219"/>
              <a:gd name="connsiteY21" fmla="*/ 1681019 h 2660073"/>
              <a:gd name="connsiteX22" fmla="*/ 147782 w 3408219"/>
              <a:gd name="connsiteY22" fmla="*/ 2152073 h 2660073"/>
              <a:gd name="connsiteX23" fmla="*/ 138546 w 3408219"/>
              <a:gd name="connsiteY23" fmla="*/ 2660073 h 26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8219" h="2660073">
                <a:moveTo>
                  <a:pt x="138546" y="2660073"/>
                </a:moveTo>
                <a:lnTo>
                  <a:pt x="498764" y="2595419"/>
                </a:lnTo>
                <a:lnTo>
                  <a:pt x="803564" y="2484582"/>
                </a:lnTo>
                <a:lnTo>
                  <a:pt x="1265382" y="2373746"/>
                </a:lnTo>
                <a:lnTo>
                  <a:pt x="1708728" y="2235200"/>
                </a:lnTo>
                <a:lnTo>
                  <a:pt x="2087419" y="2115128"/>
                </a:lnTo>
                <a:lnTo>
                  <a:pt x="2299855" y="2032000"/>
                </a:lnTo>
                <a:lnTo>
                  <a:pt x="2623128" y="1911928"/>
                </a:lnTo>
                <a:lnTo>
                  <a:pt x="2558473" y="1173019"/>
                </a:lnTo>
                <a:lnTo>
                  <a:pt x="3038764" y="951346"/>
                </a:lnTo>
                <a:lnTo>
                  <a:pt x="3306619" y="794328"/>
                </a:lnTo>
                <a:lnTo>
                  <a:pt x="3408219" y="674255"/>
                </a:lnTo>
                <a:lnTo>
                  <a:pt x="3177310" y="0"/>
                </a:lnTo>
                <a:lnTo>
                  <a:pt x="2678546" y="203200"/>
                </a:lnTo>
                <a:lnTo>
                  <a:pt x="2225964" y="387928"/>
                </a:lnTo>
                <a:lnTo>
                  <a:pt x="1690255" y="628073"/>
                </a:lnTo>
                <a:lnTo>
                  <a:pt x="1339273" y="794328"/>
                </a:lnTo>
                <a:lnTo>
                  <a:pt x="868219" y="988291"/>
                </a:lnTo>
                <a:lnTo>
                  <a:pt x="424873" y="1126837"/>
                </a:lnTo>
                <a:lnTo>
                  <a:pt x="0" y="1228437"/>
                </a:lnTo>
                <a:lnTo>
                  <a:pt x="18473" y="1403928"/>
                </a:lnTo>
                <a:lnTo>
                  <a:pt x="92364" y="1681019"/>
                </a:lnTo>
                <a:lnTo>
                  <a:pt x="147782" y="2152073"/>
                </a:lnTo>
                <a:lnTo>
                  <a:pt x="138546" y="2660073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69018" y="3666836"/>
            <a:ext cx="1902691" cy="1902691"/>
          </a:xfrm>
          <a:custGeom>
            <a:avLst/>
            <a:gdLst>
              <a:gd name="connsiteX0" fmla="*/ 0 w 1902691"/>
              <a:gd name="connsiteY0" fmla="*/ 581891 h 1902691"/>
              <a:gd name="connsiteX1" fmla="*/ 120073 w 1902691"/>
              <a:gd name="connsiteY1" fmla="*/ 748146 h 1902691"/>
              <a:gd name="connsiteX2" fmla="*/ 129309 w 1902691"/>
              <a:gd name="connsiteY2" fmla="*/ 914400 h 1902691"/>
              <a:gd name="connsiteX3" fmla="*/ 110837 w 1902691"/>
              <a:gd name="connsiteY3" fmla="*/ 1154546 h 1902691"/>
              <a:gd name="connsiteX4" fmla="*/ 101600 w 1902691"/>
              <a:gd name="connsiteY4" fmla="*/ 1320800 h 1902691"/>
              <a:gd name="connsiteX5" fmla="*/ 64655 w 1902691"/>
              <a:gd name="connsiteY5" fmla="*/ 1440873 h 1902691"/>
              <a:gd name="connsiteX6" fmla="*/ 46182 w 1902691"/>
              <a:gd name="connsiteY6" fmla="*/ 1468582 h 1902691"/>
              <a:gd name="connsiteX7" fmla="*/ 36946 w 1902691"/>
              <a:gd name="connsiteY7" fmla="*/ 1634837 h 1902691"/>
              <a:gd name="connsiteX8" fmla="*/ 378691 w 1902691"/>
              <a:gd name="connsiteY8" fmla="*/ 1690255 h 1902691"/>
              <a:gd name="connsiteX9" fmla="*/ 581891 w 1902691"/>
              <a:gd name="connsiteY9" fmla="*/ 1717964 h 1902691"/>
              <a:gd name="connsiteX10" fmla="*/ 1080655 w 1902691"/>
              <a:gd name="connsiteY10" fmla="*/ 1782619 h 1902691"/>
              <a:gd name="connsiteX11" fmla="*/ 1551709 w 1902691"/>
              <a:gd name="connsiteY11" fmla="*/ 1884219 h 1902691"/>
              <a:gd name="connsiteX12" fmla="*/ 1690255 w 1902691"/>
              <a:gd name="connsiteY12" fmla="*/ 1902691 h 1902691"/>
              <a:gd name="connsiteX13" fmla="*/ 1810327 w 1902691"/>
              <a:gd name="connsiteY13" fmla="*/ 1403928 h 1902691"/>
              <a:gd name="connsiteX14" fmla="*/ 1884218 w 1902691"/>
              <a:gd name="connsiteY14" fmla="*/ 1071419 h 1902691"/>
              <a:gd name="connsiteX15" fmla="*/ 1893455 w 1902691"/>
              <a:gd name="connsiteY15" fmla="*/ 822037 h 1902691"/>
              <a:gd name="connsiteX16" fmla="*/ 1902691 w 1902691"/>
              <a:gd name="connsiteY16" fmla="*/ 489528 h 1902691"/>
              <a:gd name="connsiteX17" fmla="*/ 1902691 w 1902691"/>
              <a:gd name="connsiteY17" fmla="*/ 267855 h 1902691"/>
              <a:gd name="connsiteX18" fmla="*/ 1893455 w 1902691"/>
              <a:gd name="connsiteY18" fmla="*/ 0 h 1902691"/>
              <a:gd name="connsiteX19" fmla="*/ 1477818 w 1902691"/>
              <a:gd name="connsiteY19" fmla="*/ 138546 h 1902691"/>
              <a:gd name="connsiteX20" fmla="*/ 886691 w 1902691"/>
              <a:gd name="connsiteY20" fmla="*/ 332509 h 1902691"/>
              <a:gd name="connsiteX21" fmla="*/ 581891 w 1902691"/>
              <a:gd name="connsiteY21" fmla="*/ 443346 h 1902691"/>
              <a:gd name="connsiteX22" fmla="*/ 0 w 1902691"/>
              <a:gd name="connsiteY22" fmla="*/ 581891 h 190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02691" h="1902691">
                <a:moveTo>
                  <a:pt x="0" y="581891"/>
                </a:moveTo>
                <a:lnTo>
                  <a:pt x="120073" y="748146"/>
                </a:lnTo>
                <a:lnTo>
                  <a:pt x="129309" y="914400"/>
                </a:lnTo>
                <a:lnTo>
                  <a:pt x="110837" y="1154546"/>
                </a:lnTo>
                <a:lnTo>
                  <a:pt x="101600" y="1320800"/>
                </a:lnTo>
                <a:lnTo>
                  <a:pt x="64655" y="1440873"/>
                </a:lnTo>
                <a:lnTo>
                  <a:pt x="46182" y="1468582"/>
                </a:lnTo>
                <a:lnTo>
                  <a:pt x="36946" y="1634837"/>
                </a:lnTo>
                <a:lnTo>
                  <a:pt x="378691" y="1690255"/>
                </a:lnTo>
                <a:lnTo>
                  <a:pt x="581891" y="1717964"/>
                </a:lnTo>
                <a:lnTo>
                  <a:pt x="1080655" y="1782619"/>
                </a:lnTo>
                <a:lnTo>
                  <a:pt x="1551709" y="1884219"/>
                </a:lnTo>
                <a:lnTo>
                  <a:pt x="1690255" y="1902691"/>
                </a:lnTo>
                <a:lnTo>
                  <a:pt x="1810327" y="1403928"/>
                </a:lnTo>
                <a:lnTo>
                  <a:pt x="1884218" y="1071419"/>
                </a:lnTo>
                <a:lnTo>
                  <a:pt x="1893455" y="822037"/>
                </a:lnTo>
                <a:lnTo>
                  <a:pt x="1902691" y="489528"/>
                </a:lnTo>
                <a:lnTo>
                  <a:pt x="1902691" y="267855"/>
                </a:lnTo>
                <a:lnTo>
                  <a:pt x="1893455" y="0"/>
                </a:lnTo>
                <a:lnTo>
                  <a:pt x="1477818" y="138546"/>
                </a:lnTo>
                <a:lnTo>
                  <a:pt x="886691" y="332509"/>
                </a:lnTo>
                <a:lnTo>
                  <a:pt x="581891" y="443346"/>
                </a:lnTo>
                <a:lnTo>
                  <a:pt x="0" y="581891"/>
                </a:ln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950036" y="2530764"/>
            <a:ext cx="1265382" cy="3177309"/>
          </a:xfrm>
          <a:custGeom>
            <a:avLst/>
            <a:gdLst>
              <a:gd name="connsiteX0" fmla="*/ 138546 w 1265382"/>
              <a:gd name="connsiteY0" fmla="*/ 387927 h 3177309"/>
              <a:gd name="connsiteX1" fmla="*/ 184728 w 1265382"/>
              <a:gd name="connsiteY1" fmla="*/ 766618 h 3177309"/>
              <a:gd name="connsiteX2" fmla="*/ 193964 w 1265382"/>
              <a:gd name="connsiteY2" fmla="*/ 1163781 h 3177309"/>
              <a:gd name="connsiteX3" fmla="*/ 230909 w 1265382"/>
              <a:gd name="connsiteY3" fmla="*/ 1450109 h 3177309"/>
              <a:gd name="connsiteX4" fmla="*/ 249382 w 1265382"/>
              <a:gd name="connsiteY4" fmla="*/ 1579418 h 3177309"/>
              <a:gd name="connsiteX5" fmla="*/ 221673 w 1265382"/>
              <a:gd name="connsiteY5" fmla="*/ 1856509 h 3177309"/>
              <a:gd name="connsiteX6" fmla="*/ 175491 w 1265382"/>
              <a:gd name="connsiteY6" fmla="*/ 2133600 h 3177309"/>
              <a:gd name="connsiteX7" fmla="*/ 175491 w 1265382"/>
              <a:gd name="connsiteY7" fmla="*/ 2401454 h 3177309"/>
              <a:gd name="connsiteX8" fmla="*/ 92364 w 1265382"/>
              <a:gd name="connsiteY8" fmla="*/ 2650836 h 3177309"/>
              <a:gd name="connsiteX9" fmla="*/ 27709 w 1265382"/>
              <a:gd name="connsiteY9" fmla="*/ 2918691 h 3177309"/>
              <a:gd name="connsiteX10" fmla="*/ 0 w 1265382"/>
              <a:gd name="connsiteY10" fmla="*/ 3048000 h 3177309"/>
              <a:gd name="connsiteX11" fmla="*/ 535709 w 1265382"/>
              <a:gd name="connsiteY11" fmla="*/ 3177309 h 3177309"/>
              <a:gd name="connsiteX12" fmla="*/ 969819 w 1265382"/>
              <a:gd name="connsiteY12" fmla="*/ 3168072 h 3177309"/>
              <a:gd name="connsiteX13" fmla="*/ 1191491 w 1265382"/>
              <a:gd name="connsiteY13" fmla="*/ 2613891 h 3177309"/>
              <a:gd name="connsiteX14" fmla="*/ 1265382 w 1265382"/>
              <a:gd name="connsiteY14" fmla="*/ 2050472 h 3177309"/>
              <a:gd name="connsiteX15" fmla="*/ 1265382 w 1265382"/>
              <a:gd name="connsiteY15" fmla="*/ 1524000 h 3177309"/>
              <a:gd name="connsiteX16" fmla="*/ 1200728 w 1265382"/>
              <a:gd name="connsiteY16" fmla="*/ 785091 h 3177309"/>
              <a:gd name="connsiteX17" fmla="*/ 1108364 w 1265382"/>
              <a:gd name="connsiteY17" fmla="*/ 267854 h 3177309"/>
              <a:gd name="connsiteX18" fmla="*/ 905164 w 1265382"/>
              <a:gd name="connsiteY18" fmla="*/ 0 h 3177309"/>
              <a:gd name="connsiteX19" fmla="*/ 646546 w 1265382"/>
              <a:gd name="connsiteY19" fmla="*/ 166254 h 3177309"/>
              <a:gd name="connsiteX20" fmla="*/ 138546 w 1265382"/>
              <a:gd name="connsiteY20" fmla="*/ 387927 h 317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5382" h="3177309">
                <a:moveTo>
                  <a:pt x="138546" y="387927"/>
                </a:moveTo>
                <a:lnTo>
                  <a:pt x="184728" y="766618"/>
                </a:lnTo>
                <a:lnTo>
                  <a:pt x="193964" y="1163781"/>
                </a:lnTo>
                <a:lnTo>
                  <a:pt x="230909" y="1450109"/>
                </a:lnTo>
                <a:lnTo>
                  <a:pt x="249382" y="1579418"/>
                </a:lnTo>
                <a:lnTo>
                  <a:pt x="221673" y="1856509"/>
                </a:lnTo>
                <a:lnTo>
                  <a:pt x="175491" y="2133600"/>
                </a:lnTo>
                <a:lnTo>
                  <a:pt x="175491" y="2401454"/>
                </a:lnTo>
                <a:lnTo>
                  <a:pt x="92364" y="2650836"/>
                </a:lnTo>
                <a:lnTo>
                  <a:pt x="27709" y="2918691"/>
                </a:lnTo>
                <a:lnTo>
                  <a:pt x="0" y="3048000"/>
                </a:lnTo>
                <a:lnTo>
                  <a:pt x="535709" y="3177309"/>
                </a:lnTo>
                <a:lnTo>
                  <a:pt x="969819" y="3168072"/>
                </a:lnTo>
                <a:lnTo>
                  <a:pt x="1191491" y="2613891"/>
                </a:lnTo>
                <a:lnTo>
                  <a:pt x="1265382" y="2050472"/>
                </a:lnTo>
                <a:lnTo>
                  <a:pt x="1265382" y="1524000"/>
                </a:lnTo>
                <a:lnTo>
                  <a:pt x="1200728" y="785091"/>
                </a:lnTo>
                <a:lnTo>
                  <a:pt x="1108364" y="267854"/>
                </a:lnTo>
                <a:lnTo>
                  <a:pt x="905164" y="0"/>
                </a:lnTo>
                <a:lnTo>
                  <a:pt x="646546" y="166254"/>
                </a:lnTo>
                <a:lnTo>
                  <a:pt x="138546" y="387927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354618" y="4257964"/>
            <a:ext cx="3602182" cy="2355272"/>
          </a:xfrm>
          <a:custGeom>
            <a:avLst/>
            <a:gdLst>
              <a:gd name="connsiteX0" fmla="*/ 332509 w 3602182"/>
              <a:gd name="connsiteY0" fmla="*/ 138545 h 2355272"/>
              <a:gd name="connsiteX1" fmla="*/ 314037 w 3602182"/>
              <a:gd name="connsiteY1" fmla="*/ 591127 h 2355272"/>
              <a:gd name="connsiteX2" fmla="*/ 286327 w 3602182"/>
              <a:gd name="connsiteY2" fmla="*/ 831272 h 2355272"/>
              <a:gd name="connsiteX3" fmla="*/ 258618 w 3602182"/>
              <a:gd name="connsiteY3" fmla="*/ 831272 h 2355272"/>
              <a:gd name="connsiteX4" fmla="*/ 258618 w 3602182"/>
              <a:gd name="connsiteY4" fmla="*/ 895927 h 2355272"/>
              <a:gd name="connsiteX5" fmla="*/ 166255 w 3602182"/>
              <a:gd name="connsiteY5" fmla="*/ 1339272 h 2355272"/>
              <a:gd name="connsiteX6" fmla="*/ 0 w 3602182"/>
              <a:gd name="connsiteY6" fmla="*/ 1865745 h 2355272"/>
              <a:gd name="connsiteX7" fmla="*/ 341746 w 3602182"/>
              <a:gd name="connsiteY7" fmla="*/ 1865745 h 2355272"/>
              <a:gd name="connsiteX8" fmla="*/ 600364 w 3602182"/>
              <a:gd name="connsiteY8" fmla="*/ 1865745 h 2355272"/>
              <a:gd name="connsiteX9" fmla="*/ 1006764 w 3602182"/>
              <a:gd name="connsiteY9" fmla="*/ 1921163 h 2355272"/>
              <a:gd name="connsiteX10" fmla="*/ 1256146 w 3602182"/>
              <a:gd name="connsiteY10" fmla="*/ 1948872 h 2355272"/>
              <a:gd name="connsiteX11" fmla="*/ 1607127 w 3602182"/>
              <a:gd name="connsiteY11" fmla="*/ 1976581 h 2355272"/>
              <a:gd name="connsiteX12" fmla="*/ 1902691 w 3602182"/>
              <a:gd name="connsiteY12" fmla="*/ 2050472 h 2355272"/>
              <a:gd name="connsiteX13" fmla="*/ 2355273 w 3602182"/>
              <a:gd name="connsiteY13" fmla="*/ 2124363 h 2355272"/>
              <a:gd name="connsiteX14" fmla="*/ 2789382 w 3602182"/>
              <a:gd name="connsiteY14" fmla="*/ 2235200 h 2355272"/>
              <a:gd name="connsiteX15" fmla="*/ 3232727 w 3602182"/>
              <a:gd name="connsiteY15" fmla="*/ 2346036 h 2355272"/>
              <a:gd name="connsiteX16" fmla="*/ 3288146 w 3602182"/>
              <a:gd name="connsiteY16" fmla="*/ 2355272 h 2355272"/>
              <a:gd name="connsiteX17" fmla="*/ 3472873 w 3602182"/>
              <a:gd name="connsiteY17" fmla="*/ 1856509 h 2355272"/>
              <a:gd name="connsiteX18" fmla="*/ 3482109 w 3602182"/>
              <a:gd name="connsiteY18" fmla="*/ 1801091 h 2355272"/>
              <a:gd name="connsiteX19" fmla="*/ 3417455 w 3602182"/>
              <a:gd name="connsiteY19" fmla="*/ 1644072 h 2355272"/>
              <a:gd name="connsiteX20" fmla="*/ 3602182 w 3602182"/>
              <a:gd name="connsiteY20" fmla="*/ 1459345 h 2355272"/>
              <a:gd name="connsiteX21" fmla="*/ 3602182 w 3602182"/>
              <a:gd name="connsiteY21" fmla="*/ 1422400 h 2355272"/>
              <a:gd name="connsiteX22" fmla="*/ 3149600 w 3602182"/>
              <a:gd name="connsiteY22" fmla="*/ 1450109 h 2355272"/>
              <a:gd name="connsiteX23" fmla="*/ 2613891 w 3602182"/>
              <a:gd name="connsiteY23" fmla="*/ 1311563 h 2355272"/>
              <a:gd name="connsiteX24" fmla="*/ 2133600 w 3602182"/>
              <a:gd name="connsiteY24" fmla="*/ 1219200 h 2355272"/>
              <a:gd name="connsiteX25" fmla="*/ 1579418 w 3602182"/>
              <a:gd name="connsiteY25" fmla="*/ 1136072 h 2355272"/>
              <a:gd name="connsiteX26" fmla="*/ 1200727 w 3602182"/>
              <a:gd name="connsiteY26" fmla="*/ 1099127 h 2355272"/>
              <a:gd name="connsiteX27" fmla="*/ 923637 w 3602182"/>
              <a:gd name="connsiteY27" fmla="*/ 1034472 h 2355272"/>
              <a:gd name="connsiteX28" fmla="*/ 923637 w 3602182"/>
              <a:gd name="connsiteY28" fmla="*/ 932872 h 2355272"/>
              <a:gd name="connsiteX29" fmla="*/ 988291 w 3602182"/>
              <a:gd name="connsiteY29" fmla="*/ 840509 h 2355272"/>
              <a:gd name="connsiteX30" fmla="*/ 1025237 w 3602182"/>
              <a:gd name="connsiteY30" fmla="*/ 692727 h 2355272"/>
              <a:gd name="connsiteX31" fmla="*/ 1025237 w 3602182"/>
              <a:gd name="connsiteY31" fmla="*/ 350981 h 2355272"/>
              <a:gd name="connsiteX32" fmla="*/ 1025237 w 3602182"/>
              <a:gd name="connsiteY32" fmla="*/ 230909 h 2355272"/>
              <a:gd name="connsiteX33" fmla="*/ 1025237 w 3602182"/>
              <a:gd name="connsiteY33" fmla="*/ 120072 h 2355272"/>
              <a:gd name="connsiteX34" fmla="*/ 932873 w 3602182"/>
              <a:gd name="connsiteY34" fmla="*/ 0 h 2355272"/>
              <a:gd name="connsiteX35" fmla="*/ 332509 w 3602182"/>
              <a:gd name="connsiteY35" fmla="*/ 138545 h 23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602182" h="2355272">
                <a:moveTo>
                  <a:pt x="332509" y="138545"/>
                </a:moveTo>
                <a:lnTo>
                  <a:pt x="314037" y="591127"/>
                </a:lnTo>
                <a:lnTo>
                  <a:pt x="286327" y="831272"/>
                </a:lnTo>
                <a:lnTo>
                  <a:pt x="258618" y="831272"/>
                </a:lnTo>
                <a:lnTo>
                  <a:pt x="258618" y="895927"/>
                </a:lnTo>
                <a:lnTo>
                  <a:pt x="166255" y="1339272"/>
                </a:lnTo>
                <a:lnTo>
                  <a:pt x="0" y="1865745"/>
                </a:lnTo>
                <a:lnTo>
                  <a:pt x="341746" y="1865745"/>
                </a:lnTo>
                <a:lnTo>
                  <a:pt x="600364" y="1865745"/>
                </a:lnTo>
                <a:lnTo>
                  <a:pt x="1006764" y="1921163"/>
                </a:lnTo>
                <a:lnTo>
                  <a:pt x="1256146" y="1948872"/>
                </a:lnTo>
                <a:lnTo>
                  <a:pt x="1607127" y="1976581"/>
                </a:lnTo>
                <a:lnTo>
                  <a:pt x="1902691" y="2050472"/>
                </a:lnTo>
                <a:lnTo>
                  <a:pt x="2355273" y="2124363"/>
                </a:lnTo>
                <a:lnTo>
                  <a:pt x="2789382" y="2235200"/>
                </a:lnTo>
                <a:lnTo>
                  <a:pt x="3232727" y="2346036"/>
                </a:lnTo>
                <a:lnTo>
                  <a:pt x="3288146" y="2355272"/>
                </a:lnTo>
                <a:lnTo>
                  <a:pt x="3472873" y="1856509"/>
                </a:lnTo>
                <a:lnTo>
                  <a:pt x="3482109" y="1801091"/>
                </a:lnTo>
                <a:lnTo>
                  <a:pt x="3417455" y="1644072"/>
                </a:lnTo>
                <a:lnTo>
                  <a:pt x="3602182" y="1459345"/>
                </a:lnTo>
                <a:lnTo>
                  <a:pt x="3602182" y="1422400"/>
                </a:lnTo>
                <a:lnTo>
                  <a:pt x="3149600" y="1450109"/>
                </a:lnTo>
                <a:lnTo>
                  <a:pt x="2613891" y="1311563"/>
                </a:lnTo>
                <a:lnTo>
                  <a:pt x="2133600" y="1219200"/>
                </a:lnTo>
                <a:lnTo>
                  <a:pt x="1579418" y="1136072"/>
                </a:lnTo>
                <a:lnTo>
                  <a:pt x="1200727" y="1099127"/>
                </a:lnTo>
                <a:lnTo>
                  <a:pt x="923637" y="1034472"/>
                </a:lnTo>
                <a:lnTo>
                  <a:pt x="923637" y="932872"/>
                </a:lnTo>
                <a:lnTo>
                  <a:pt x="988291" y="840509"/>
                </a:lnTo>
                <a:lnTo>
                  <a:pt x="1025237" y="692727"/>
                </a:lnTo>
                <a:lnTo>
                  <a:pt x="1025237" y="350981"/>
                </a:lnTo>
                <a:lnTo>
                  <a:pt x="1025237" y="230909"/>
                </a:lnTo>
                <a:lnTo>
                  <a:pt x="1025237" y="120072"/>
                </a:lnTo>
                <a:lnTo>
                  <a:pt x="932873" y="0"/>
                </a:lnTo>
                <a:lnTo>
                  <a:pt x="332509" y="138545"/>
                </a:lnTo>
                <a:close/>
              </a:path>
            </a:pathLst>
          </a:cu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FOUR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174" y="1447752"/>
            <a:ext cx="735589" cy="764248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5889516" y="5052215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87042" y="3784678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4072" y="5187605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156" y="91687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6 blocks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81542" y="3013410"/>
            <a:ext cx="550017" cy="430887"/>
          </a:xfrm>
          <a:prstGeom prst="rect">
            <a:avLst/>
          </a:prstGeom>
          <a:noFill/>
          <a:ln cap="rnd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B3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70384" y="5338694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578379" y="4839931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23636" y="4053682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9634322" y="4201498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3625059" y="5458692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03" y="1857018"/>
            <a:ext cx="8699387" cy="4763867"/>
          </a:xfrm>
          <a:prstGeom prst="rect">
            <a:avLst/>
          </a:prstGeom>
          <a:effectLst>
            <a:glow rad="127000">
              <a:schemeClr val="accent4">
                <a:alpha val="9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FIVE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174" y="1447752"/>
            <a:ext cx="735589" cy="764248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8051800" y="5446145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38251" y="4859789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0581" y="4826076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156" y="91687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4 blocks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7285" y="2834166"/>
            <a:ext cx="550017" cy="430887"/>
          </a:xfrm>
          <a:prstGeom prst="rect">
            <a:avLst/>
          </a:prstGeom>
          <a:noFill/>
          <a:ln cap="rnd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B3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202163" y="3142286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01091" y="3962400"/>
            <a:ext cx="4128654" cy="2189018"/>
          </a:xfrm>
          <a:custGeom>
            <a:avLst/>
            <a:gdLst>
              <a:gd name="connsiteX0" fmla="*/ 64654 w 4128654"/>
              <a:gd name="connsiteY0" fmla="*/ 73891 h 2189018"/>
              <a:gd name="connsiteX1" fmla="*/ 46182 w 4128654"/>
              <a:gd name="connsiteY1" fmla="*/ 720436 h 2189018"/>
              <a:gd name="connsiteX2" fmla="*/ 9236 w 4128654"/>
              <a:gd name="connsiteY2" fmla="*/ 1311564 h 2189018"/>
              <a:gd name="connsiteX3" fmla="*/ 9236 w 4128654"/>
              <a:gd name="connsiteY3" fmla="*/ 1560945 h 2189018"/>
              <a:gd name="connsiteX4" fmla="*/ 0 w 4128654"/>
              <a:gd name="connsiteY4" fmla="*/ 2013527 h 2189018"/>
              <a:gd name="connsiteX5" fmla="*/ 0 w 4128654"/>
              <a:gd name="connsiteY5" fmla="*/ 2161309 h 2189018"/>
              <a:gd name="connsiteX6" fmla="*/ 517236 w 4128654"/>
              <a:gd name="connsiteY6" fmla="*/ 2161309 h 2189018"/>
              <a:gd name="connsiteX7" fmla="*/ 969818 w 4128654"/>
              <a:gd name="connsiteY7" fmla="*/ 2170545 h 2189018"/>
              <a:gd name="connsiteX8" fmla="*/ 1136073 w 4128654"/>
              <a:gd name="connsiteY8" fmla="*/ 2189018 h 2189018"/>
              <a:gd name="connsiteX9" fmla="*/ 1450109 w 4128654"/>
              <a:gd name="connsiteY9" fmla="*/ 2189018 h 2189018"/>
              <a:gd name="connsiteX10" fmla="*/ 2041236 w 4128654"/>
              <a:gd name="connsiteY10" fmla="*/ 2170545 h 2189018"/>
              <a:gd name="connsiteX11" fmla="*/ 2540000 w 4128654"/>
              <a:gd name="connsiteY11" fmla="*/ 2189018 h 2189018"/>
              <a:gd name="connsiteX12" fmla="*/ 2780145 w 4128654"/>
              <a:gd name="connsiteY12" fmla="*/ 2179782 h 2189018"/>
              <a:gd name="connsiteX13" fmla="*/ 2780145 w 4128654"/>
              <a:gd name="connsiteY13" fmla="*/ 969818 h 2189018"/>
              <a:gd name="connsiteX14" fmla="*/ 3537527 w 4128654"/>
              <a:gd name="connsiteY14" fmla="*/ 905164 h 2189018"/>
              <a:gd name="connsiteX15" fmla="*/ 4100945 w 4128654"/>
              <a:gd name="connsiteY15" fmla="*/ 868218 h 2189018"/>
              <a:gd name="connsiteX16" fmla="*/ 4128654 w 4128654"/>
              <a:gd name="connsiteY16" fmla="*/ 849745 h 2189018"/>
              <a:gd name="connsiteX17" fmla="*/ 4091709 w 4128654"/>
              <a:gd name="connsiteY17" fmla="*/ 544945 h 2189018"/>
              <a:gd name="connsiteX18" fmla="*/ 4119418 w 4128654"/>
              <a:gd name="connsiteY18" fmla="*/ 166255 h 2189018"/>
              <a:gd name="connsiteX19" fmla="*/ 4119418 w 4128654"/>
              <a:gd name="connsiteY19" fmla="*/ 0 h 2189018"/>
              <a:gd name="connsiteX20" fmla="*/ 3749964 w 4128654"/>
              <a:gd name="connsiteY20" fmla="*/ 18473 h 2189018"/>
              <a:gd name="connsiteX21" fmla="*/ 3334327 w 4128654"/>
              <a:gd name="connsiteY21" fmla="*/ 73891 h 2189018"/>
              <a:gd name="connsiteX22" fmla="*/ 2872509 w 4128654"/>
              <a:gd name="connsiteY22" fmla="*/ 92364 h 2189018"/>
              <a:gd name="connsiteX23" fmla="*/ 2558473 w 4128654"/>
              <a:gd name="connsiteY23" fmla="*/ 120073 h 2189018"/>
              <a:gd name="connsiteX24" fmla="*/ 2078182 w 4128654"/>
              <a:gd name="connsiteY24" fmla="*/ 129309 h 2189018"/>
              <a:gd name="connsiteX25" fmla="*/ 1514764 w 4128654"/>
              <a:gd name="connsiteY25" fmla="*/ 129309 h 2189018"/>
              <a:gd name="connsiteX26" fmla="*/ 1034473 w 4128654"/>
              <a:gd name="connsiteY26" fmla="*/ 110836 h 2189018"/>
              <a:gd name="connsiteX27" fmla="*/ 64654 w 4128654"/>
              <a:gd name="connsiteY27" fmla="*/ 73891 h 21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28654" h="2189018">
                <a:moveTo>
                  <a:pt x="64654" y="73891"/>
                </a:moveTo>
                <a:lnTo>
                  <a:pt x="46182" y="720436"/>
                </a:lnTo>
                <a:lnTo>
                  <a:pt x="9236" y="1311564"/>
                </a:lnTo>
                <a:lnTo>
                  <a:pt x="9236" y="1560945"/>
                </a:lnTo>
                <a:lnTo>
                  <a:pt x="0" y="2013527"/>
                </a:lnTo>
                <a:lnTo>
                  <a:pt x="0" y="2161309"/>
                </a:lnTo>
                <a:lnTo>
                  <a:pt x="517236" y="2161309"/>
                </a:lnTo>
                <a:lnTo>
                  <a:pt x="969818" y="2170545"/>
                </a:lnTo>
                <a:lnTo>
                  <a:pt x="1136073" y="2189018"/>
                </a:lnTo>
                <a:lnTo>
                  <a:pt x="1450109" y="2189018"/>
                </a:lnTo>
                <a:lnTo>
                  <a:pt x="2041236" y="2170545"/>
                </a:lnTo>
                <a:lnTo>
                  <a:pt x="2540000" y="2189018"/>
                </a:lnTo>
                <a:lnTo>
                  <a:pt x="2780145" y="2179782"/>
                </a:lnTo>
                <a:lnTo>
                  <a:pt x="2780145" y="969818"/>
                </a:lnTo>
                <a:lnTo>
                  <a:pt x="3537527" y="905164"/>
                </a:lnTo>
                <a:lnTo>
                  <a:pt x="4100945" y="868218"/>
                </a:lnTo>
                <a:lnTo>
                  <a:pt x="4128654" y="849745"/>
                </a:lnTo>
                <a:lnTo>
                  <a:pt x="4091709" y="544945"/>
                </a:lnTo>
                <a:lnTo>
                  <a:pt x="4119418" y="166255"/>
                </a:lnTo>
                <a:lnTo>
                  <a:pt x="4119418" y="0"/>
                </a:lnTo>
                <a:lnTo>
                  <a:pt x="3749964" y="18473"/>
                </a:lnTo>
                <a:lnTo>
                  <a:pt x="3334327" y="73891"/>
                </a:lnTo>
                <a:lnTo>
                  <a:pt x="2872509" y="92364"/>
                </a:lnTo>
                <a:lnTo>
                  <a:pt x="2558473" y="120073"/>
                </a:lnTo>
                <a:lnTo>
                  <a:pt x="2078182" y="129309"/>
                </a:lnTo>
                <a:lnTo>
                  <a:pt x="1514764" y="129309"/>
                </a:lnTo>
                <a:lnTo>
                  <a:pt x="1034473" y="110836"/>
                </a:lnTo>
                <a:lnTo>
                  <a:pt x="64654" y="73891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562764" y="3943927"/>
            <a:ext cx="5006109" cy="2549237"/>
          </a:xfrm>
          <a:custGeom>
            <a:avLst/>
            <a:gdLst>
              <a:gd name="connsiteX0" fmla="*/ 0 w 5006109"/>
              <a:gd name="connsiteY0" fmla="*/ 2189018 h 2549237"/>
              <a:gd name="connsiteX1" fmla="*/ 286327 w 5006109"/>
              <a:gd name="connsiteY1" fmla="*/ 2189018 h 2549237"/>
              <a:gd name="connsiteX2" fmla="*/ 960581 w 5006109"/>
              <a:gd name="connsiteY2" fmla="*/ 2152073 h 2549237"/>
              <a:gd name="connsiteX3" fmla="*/ 1560945 w 5006109"/>
              <a:gd name="connsiteY3" fmla="*/ 2124364 h 2549237"/>
              <a:gd name="connsiteX4" fmla="*/ 1838036 w 5006109"/>
              <a:gd name="connsiteY4" fmla="*/ 2068946 h 2549237"/>
              <a:gd name="connsiteX5" fmla="*/ 2170545 w 5006109"/>
              <a:gd name="connsiteY5" fmla="*/ 2124364 h 2549237"/>
              <a:gd name="connsiteX6" fmla="*/ 2641600 w 5006109"/>
              <a:gd name="connsiteY6" fmla="*/ 2133600 h 2549237"/>
              <a:gd name="connsiteX7" fmla="*/ 3168072 w 5006109"/>
              <a:gd name="connsiteY7" fmla="*/ 2235200 h 2549237"/>
              <a:gd name="connsiteX8" fmla="*/ 3639127 w 5006109"/>
              <a:gd name="connsiteY8" fmla="*/ 2327564 h 2549237"/>
              <a:gd name="connsiteX9" fmla="*/ 3897745 w 5006109"/>
              <a:gd name="connsiteY9" fmla="*/ 2419928 h 2549237"/>
              <a:gd name="connsiteX10" fmla="*/ 4165600 w 5006109"/>
              <a:gd name="connsiteY10" fmla="*/ 2549237 h 2549237"/>
              <a:gd name="connsiteX11" fmla="*/ 4470400 w 5006109"/>
              <a:gd name="connsiteY11" fmla="*/ 1773382 h 2549237"/>
              <a:gd name="connsiteX12" fmla="*/ 5006109 w 5006109"/>
              <a:gd name="connsiteY12" fmla="*/ 609600 h 2549237"/>
              <a:gd name="connsiteX13" fmla="*/ 4516581 w 5006109"/>
              <a:gd name="connsiteY13" fmla="*/ 424873 h 2549237"/>
              <a:gd name="connsiteX14" fmla="*/ 3953163 w 5006109"/>
              <a:gd name="connsiteY14" fmla="*/ 258618 h 2549237"/>
              <a:gd name="connsiteX15" fmla="*/ 3426691 w 5006109"/>
              <a:gd name="connsiteY15" fmla="*/ 120073 h 2549237"/>
              <a:gd name="connsiteX16" fmla="*/ 2918691 w 5006109"/>
              <a:gd name="connsiteY16" fmla="*/ 64655 h 2549237"/>
              <a:gd name="connsiteX17" fmla="*/ 2770909 w 5006109"/>
              <a:gd name="connsiteY17" fmla="*/ 64655 h 2549237"/>
              <a:gd name="connsiteX18" fmla="*/ 2410691 w 5006109"/>
              <a:gd name="connsiteY18" fmla="*/ 0 h 2549237"/>
              <a:gd name="connsiteX19" fmla="*/ 1773381 w 5006109"/>
              <a:gd name="connsiteY19" fmla="*/ 18473 h 2549237"/>
              <a:gd name="connsiteX20" fmla="*/ 1764145 w 5006109"/>
              <a:gd name="connsiteY20" fmla="*/ 267855 h 2549237"/>
              <a:gd name="connsiteX21" fmla="*/ 1764145 w 5006109"/>
              <a:gd name="connsiteY21" fmla="*/ 803564 h 2549237"/>
              <a:gd name="connsiteX22" fmla="*/ 1791854 w 5006109"/>
              <a:gd name="connsiteY22" fmla="*/ 831273 h 2549237"/>
              <a:gd name="connsiteX23" fmla="*/ 1339272 w 5006109"/>
              <a:gd name="connsiteY23" fmla="*/ 886691 h 2549237"/>
              <a:gd name="connsiteX24" fmla="*/ 27709 w 5006109"/>
              <a:gd name="connsiteY24" fmla="*/ 979055 h 2549237"/>
              <a:gd name="connsiteX25" fmla="*/ 0 w 5006109"/>
              <a:gd name="connsiteY25" fmla="*/ 2189018 h 254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06109" h="2549237">
                <a:moveTo>
                  <a:pt x="0" y="2189018"/>
                </a:moveTo>
                <a:lnTo>
                  <a:pt x="286327" y="2189018"/>
                </a:lnTo>
                <a:lnTo>
                  <a:pt x="960581" y="2152073"/>
                </a:lnTo>
                <a:lnTo>
                  <a:pt x="1560945" y="2124364"/>
                </a:lnTo>
                <a:lnTo>
                  <a:pt x="1838036" y="2068946"/>
                </a:lnTo>
                <a:lnTo>
                  <a:pt x="2170545" y="2124364"/>
                </a:lnTo>
                <a:lnTo>
                  <a:pt x="2641600" y="2133600"/>
                </a:lnTo>
                <a:lnTo>
                  <a:pt x="3168072" y="2235200"/>
                </a:lnTo>
                <a:lnTo>
                  <a:pt x="3639127" y="2327564"/>
                </a:lnTo>
                <a:lnTo>
                  <a:pt x="3897745" y="2419928"/>
                </a:lnTo>
                <a:lnTo>
                  <a:pt x="4165600" y="2549237"/>
                </a:lnTo>
                <a:lnTo>
                  <a:pt x="4470400" y="1773382"/>
                </a:lnTo>
                <a:lnTo>
                  <a:pt x="5006109" y="609600"/>
                </a:lnTo>
                <a:lnTo>
                  <a:pt x="4516581" y="424873"/>
                </a:lnTo>
                <a:lnTo>
                  <a:pt x="3953163" y="258618"/>
                </a:lnTo>
                <a:lnTo>
                  <a:pt x="3426691" y="120073"/>
                </a:lnTo>
                <a:lnTo>
                  <a:pt x="2918691" y="64655"/>
                </a:lnTo>
                <a:lnTo>
                  <a:pt x="2770909" y="64655"/>
                </a:lnTo>
                <a:lnTo>
                  <a:pt x="2410691" y="0"/>
                </a:lnTo>
                <a:lnTo>
                  <a:pt x="1773381" y="18473"/>
                </a:lnTo>
                <a:lnTo>
                  <a:pt x="1764145" y="267855"/>
                </a:lnTo>
                <a:lnTo>
                  <a:pt x="1764145" y="803564"/>
                </a:lnTo>
                <a:lnTo>
                  <a:pt x="1791854" y="831273"/>
                </a:lnTo>
                <a:lnTo>
                  <a:pt x="1339272" y="886691"/>
                </a:lnTo>
                <a:lnTo>
                  <a:pt x="27709" y="979055"/>
                </a:lnTo>
                <a:lnTo>
                  <a:pt x="0" y="2189018"/>
                </a:lnTo>
                <a:close/>
              </a:path>
            </a:pathLst>
          </a:custGeom>
          <a:solidFill>
            <a:schemeClr val="accent4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317673" y="1948873"/>
            <a:ext cx="4091709" cy="2576945"/>
          </a:xfrm>
          <a:custGeom>
            <a:avLst/>
            <a:gdLst>
              <a:gd name="connsiteX0" fmla="*/ 0 w 4091709"/>
              <a:gd name="connsiteY0" fmla="*/ 2004291 h 2576945"/>
              <a:gd name="connsiteX1" fmla="*/ 166254 w 4091709"/>
              <a:gd name="connsiteY1" fmla="*/ 1200727 h 2576945"/>
              <a:gd name="connsiteX2" fmla="*/ 277091 w 4091709"/>
              <a:gd name="connsiteY2" fmla="*/ 609600 h 2576945"/>
              <a:gd name="connsiteX3" fmla="*/ 406400 w 4091709"/>
              <a:gd name="connsiteY3" fmla="*/ 18472 h 2576945"/>
              <a:gd name="connsiteX4" fmla="*/ 711200 w 4091709"/>
              <a:gd name="connsiteY4" fmla="*/ 0 h 2576945"/>
              <a:gd name="connsiteX5" fmla="*/ 1089891 w 4091709"/>
              <a:gd name="connsiteY5" fmla="*/ 36945 h 2576945"/>
              <a:gd name="connsiteX6" fmla="*/ 1810327 w 4091709"/>
              <a:gd name="connsiteY6" fmla="*/ 110836 h 2576945"/>
              <a:gd name="connsiteX7" fmla="*/ 2281382 w 4091709"/>
              <a:gd name="connsiteY7" fmla="*/ 175491 h 2576945"/>
              <a:gd name="connsiteX8" fmla="*/ 2927927 w 4091709"/>
              <a:gd name="connsiteY8" fmla="*/ 341745 h 2576945"/>
              <a:gd name="connsiteX9" fmla="*/ 3731491 w 4091709"/>
              <a:gd name="connsiteY9" fmla="*/ 544945 h 2576945"/>
              <a:gd name="connsiteX10" fmla="*/ 4091709 w 4091709"/>
              <a:gd name="connsiteY10" fmla="*/ 692727 h 2576945"/>
              <a:gd name="connsiteX11" fmla="*/ 3768436 w 4091709"/>
              <a:gd name="connsiteY11" fmla="*/ 1385454 h 2576945"/>
              <a:gd name="connsiteX12" fmla="*/ 3768436 w 4091709"/>
              <a:gd name="connsiteY12" fmla="*/ 1403927 h 2576945"/>
              <a:gd name="connsiteX13" fmla="*/ 3546763 w 4091709"/>
              <a:gd name="connsiteY13" fmla="*/ 1403927 h 2576945"/>
              <a:gd name="connsiteX14" fmla="*/ 3500582 w 4091709"/>
              <a:gd name="connsiteY14" fmla="*/ 1644072 h 2576945"/>
              <a:gd name="connsiteX15" fmla="*/ 3454400 w 4091709"/>
              <a:gd name="connsiteY15" fmla="*/ 1699491 h 2576945"/>
              <a:gd name="connsiteX16" fmla="*/ 3546763 w 4091709"/>
              <a:gd name="connsiteY16" fmla="*/ 1838036 h 2576945"/>
              <a:gd name="connsiteX17" fmla="*/ 3241963 w 4091709"/>
              <a:gd name="connsiteY17" fmla="*/ 2576945 h 2576945"/>
              <a:gd name="connsiteX18" fmla="*/ 2761672 w 4091709"/>
              <a:gd name="connsiteY18" fmla="*/ 2401454 h 2576945"/>
              <a:gd name="connsiteX19" fmla="*/ 2198254 w 4091709"/>
              <a:gd name="connsiteY19" fmla="*/ 2253672 h 2576945"/>
              <a:gd name="connsiteX20" fmla="*/ 1699491 w 4091709"/>
              <a:gd name="connsiteY20" fmla="*/ 2124363 h 2576945"/>
              <a:gd name="connsiteX21" fmla="*/ 1191491 w 4091709"/>
              <a:gd name="connsiteY21" fmla="*/ 2041236 h 2576945"/>
              <a:gd name="connsiteX22" fmla="*/ 1108363 w 4091709"/>
              <a:gd name="connsiteY22" fmla="*/ 2068945 h 2576945"/>
              <a:gd name="connsiteX23" fmla="*/ 692727 w 4091709"/>
              <a:gd name="connsiteY23" fmla="*/ 2004291 h 2576945"/>
              <a:gd name="connsiteX24" fmla="*/ 618836 w 4091709"/>
              <a:gd name="connsiteY24" fmla="*/ 2004291 h 2576945"/>
              <a:gd name="connsiteX25" fmla="*/ 0 w 4091709"/>
              <a:gd name="connsiteY25" fmla="*/ 2004291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91709" h="2576945">
                <a:moveTo>
                  <a:pt x="0" y="2004291"/>
                </a:moveTo>
                <a:lnTo>
                  <a:pt x="166254" y="1200727"/>
                </a:lnTo>
                <a:lnTo>
                  <a:pt x="277091" y="609600"/>
                </a:lnTo>
                <a:lnTo>
                  <a:pt x="406400" y="18472"/>
                </a:lnTo>
                <a:lnTo>
                  <a:pt x="711200" y="0"/>
                </a:lnTo>
                <a:lnTo>
                  <a:pt x="1089891" y="36945"/>
                </a:lnTo>
                <a:lnTo>
                  <a:pt x="1810327" y="110836"/>
                </a:lnTo>
                <a:lnTo>
                  <a:pt x="2281382" y="175491"/>
                </a:lnTo>
                <a:lnTo>
                  <a:pt x="2927927" y="341745"/>
                </a:lnTo>
                <a:lnTo>
                  <a:pt x="3731491" y="544945"/>
                </a:lnTo>
                <a:lnTo>
                  <a:pt x="4091709" y="692727"/>
                </a:lnTo>
                <a:lnTo>
                  <a:pt x="3768436" y="1385454"/>
                </a:lnTo>
                <a:lnTo>
                  <a:pt x="3768436" y="1403927"/>
                </a:lnTo>
                <a:lnTo>
                  <a:pt x="3546763" y="1403927"/>
                </a:lnTo>
                <a:lnTo>
                  <a:pt x="3500582" y="1644072"/>
                </a:lnTo>
                <a:lnTo>
                  <a:pt x="3454400" y="1699491"/>
                </a:lnTo>
                <a:lnTo>
                  <a:pt x="3546763" y="1838036"/>
                </a:lnTo>
                <a:lnTo>
                  <a:pt x="3241963" y="2576945"/>
                </a:lnTo>
                <a:lnTo>
                  <a:pt x="2761672" y="2401454"/>
                </a:lnTo>
                <a:lnTo>
                  <a:pt x="2198254" y="2253672"/>
                </a:lnTo>
                <a:lnTo>
                  <a:pt x="1699491" y="2124363"/>
                </a:lnTo>
                <a:lnTo>
                  <a:pt x="1191491" y="2041236"/>
                </a:lnTo>
                <a:lnTo>
                  <a:pt x="1108363" y="2068945"/>
                </a:lnTo>
                <a:lnTo>
                  <a:pt x="692727" y="2004291"/>
                </a:lnTo>
                <a:lnTo>
                  <a:pt x="618836" y="2004291"/>
                </a:lnTo>
                <a:lnTo>
                  <a:pt x="0" y="2004291"/>
                </a:lnTo>
                <a:close/>
              </a:path>
            </a:pathLst>
          </a:cu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865745" y="1958109"/>
            <a:ext cx="4442691" cy="2142836"/>
          </a:xfrm>
          <a:custGeom>
            <a:avLst/>
            <a:gdLst>
              <a:gd name="connsiteX0" fmla="*/ 73891 w 4442691"/>
              <a:gd name="connsiteY0" fmla="*/ 120073 h 2142836"/>
              <a:gd name="connsiteX1" fmla="*/ 36946 w 4442691"/>
              <a:gd name="connsiteY1" fmla="*/ 1173018 h 2142836"/>
              <a:gd name="connsiteX2" fmla="*/ 0 w 4442691"/>
              <a:gd name="connsiteY2" fmla="*/ 2087418 h 2142836"/>
              <a:gd name="connsiteX3" fmla="*/ 489528 w 4442691"/>
              <a:gd name="connsiteY3" fmla="*/ 2087418 h 2142836"/>
              <a:gd name="connsiteX4" fmla="*/ 988291 w 4442691"/>
              <a:gd name="connsiteY4" fmla="*/ 2105891 h 2142836"/>
              <a:gd name="connsiteX5" fmla="*/ 1570182 w 4442691"/>
              <a:gd name="connsiteY5" fmla="*/ 2133600 h 2142836"/>
              <a:gd name="connsiteX6" fmla="*/ 2456873 w 4442691"/>
              <a:gd name="connsiteY6" fmla="*/ 2142836 h 2142836"/>
              <a:gd name="connsiteX7" fmla="*/ 3103419 w 4442691"/>
              <a:gd name="connsiteY7" fmla="*/ 2087418 h 2142836"/>
              <a:gd name="connsiteX8" fmla="*/ 3722255 w 4442691"/>
              <a:gd name="connsiteY8" fmla="*/ 2004291 h 2142836"/>
              <a:gd name="connsiteX9" fmla="*/ 4054764 w 4442691"/>
              <a:gd name="connsiteY9" fmla="*/ 2013527 h 2142836"/>
              <a:gd name="connsiteX10" fmla="*/ 4137891 w 4442691"/>
              <a:gd name="connsiteY10" fmla="*/ 1394691 h 2142836"/>
              <a:gd name="connsiteX11" fmla="*/ 4294910 w 4442691"/>
              <a:gd name="connsiteY11" fmla="*/ 674255 h 2142836"/>
              <a:gd name="connsiteX12" fmla="*/ 4442691 w 4442691"/>
              <a:gd name="connsiteY12" fmla="*/ 9236 h 2142836"/>
              <a:gd name="connsiteX13" fmla="*/ 3916219 w 4442691"/>
              <a:gd name="connsiteY13" fmla="*/ 0 h 2142836"/>
              <a:gd name="connsiteX14" fmla="*/ 3454400 w 4442691"/>
              <a:gd name="connsiteY14" fmla="*/ 64655 h 2142836"/>
              <a:gd name="connsiteX15" fmla="*/ 2770910 w 4442691"/>
              <a:gd name="connsiteY15" fmla="*/ 138546 h 2142836"/>
              <a:gd name="connsiteX16" fmla="*/ 2595419 w 4442691"/>
              <a:gd name="connsiteY16" fmla="*/ 129309 h 2142836"/>
              <a:gd name="connsiteX17" fmla="*/ 2068946 w 4442691"/>
              <a:gd name="connsiteY17" fmla="*/ 129309 h 2142836"/>
              <a:gd name="connsiteX18" fmla="*/ 1274619 w 4442691"/>
              <a:gd name="connsiteY18" fmla="*/ 138546 h 2142836"/>
              <a:gd name="connsiteX19" fmla="*/ 424873 w 4442691"/>
              <a:gd name="connsiteY19" fmla="*/ 120073 h 2142836"/>
              <a:gd name="connsiteX20" fmla="*/ 73891 w 4442691"/>
              <a:gd name="connsiteY20" fmla="*/ 120073 h 214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2691" h="2142836">
                <a:moveTo>
                  <a:pt x="73891" y="120073"/>
                </a:moveTo>
                <a:lnTo>
                  <a:pt x="36946" y="1173018"/>
                </a:lnTo>
                <a:lnTo>
                  <a:pt x="0" y="2087418"/>
                </a:lnTo>
                <a:lnTo>
                  <a:pt x="489528" y="2087418"/>
                </a:lnTo>
                <a:lnTo>
                  <a:pt x="988291" y="2105891"/>
                </a:lnTo>
                <a:lnTo>
                  <a:pt x="1570182" y="2133600"/>
                </a:lnTo>
                <a:lnTo>
                  <a:pt x="2456873" y="2142836"/>
                </a:lnTo>
                <a:lnTo>
                  <a:pt x="3103419" y="2087418"/>
                </a:lnTo>
                <a:lnTo>
                  <a:pt x="3722255" y="2004291"/>
                </a:lnTo>
                <a:lnTo>
                  <a:pt x="4054764" y="2013527"/>
                </a:lnTo>
                <a:lnTo>
                  <a:pt x="4137891" y="1394691"/>
                </a:lnTo>
                <a:lnTo>
                  <a:pt x="4294910" y="674255"/>
                </a:lnTo>
                <a:lnTo>
                  <a:pt x="4442691" y="9236"/>
                </a:lnTo>
                <a:lnTo>
                  <a:pt x="3916219" y="0"/>
                </a:lnTo>
                <a:lnTo>
                  <a:pt x="3454400" y="64655"/>
                </a:lnTo>
                <a:lnTo>
                  <a:pt x="2770910" y="138546"/>
                </a:lnTo>
                <a:lnTo>
                  <a:pt x="2595419" y="129309"/>
                </a:lnTo>
                <a:lnTo>
                  <a:pt x="2068946" y="129309"/>
                </a:lnTo>
                <a:lnTo>
                  <a:pt x="1274619" y="138546"/>
                </a:lnTo>
                <a:lnTo>
                  <a:pt x="424873" y="120073"/>
                </a:lnTo>
                <a:lnTo>
                  <a:pt x="73891" y="120073"/>
                </a:lnTo>
                <a:close/>
              </a:path>
            </a:pathLst>
          </a:custGeom>
          <a:solidFill>
            <a:srgbClr val="00206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562764" y="4607145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2558649" y="3251705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6649976" y="3074245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8-Point Star 37"/>
          <p:cNvSpPr/>
          <p:nvPr/>
        </p:nvSpPr>
        <p:spPr>
          <a:xfrm>
            <a:off x="6569533" y="4557221"/>
            <a:ext cx="236306" cy="23083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SIX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174" y="1447752"/>
            <a:ext cx="735589" cy="764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85156" y="91687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4 blocks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1819275"/>
            <a:ext cx="8641328" cy="4733925"/>
          </a:xfrm>
          <a:prstGeom prst="rect">
            <a:avLst/>
          </a:prstGeom>
          <a:effectLst>
            <a:glow rad="127000">
              <a:schemeClr val="accent4">
                <a:alpha val="90000"/>
              </a:schemeClr>
            </a:glow>
          </a:effectLst>
        </p:spPr>
      </p:pic>
      <p:sp>
        <p:nvSpPr>
          <p:cNvPr id="5" name="Freeform 4"/>
          <p:cNvSpPr/>
          <p:nvPr/>
        </p:nvSpPr>
        <p:spPr>
          <a:xfrm>
            <a:off x="1971675" y="2200275"/>
            <a:ext cx="3438525" cy="2200275"/>
          </a:xfrm>
          <a:custGeom>
            <a:avLst/>
            <a:gdLst>
              <a:gd name="connsiteX0" fmla="*/ 0 w 3438525"/>
              <a:gd name="connsiteY0" fmla="*/ 133350 h 2200275"/>
              <a:gd name="connsiteX1" fmla="*/ 57150 w 3438525"/>
              <a:gd name="connsiteY1" fmla="*/ 2200275 h 2200275"/>
              <a:gd name="connsiteX2" fmla="*/ 3438525 w 3438525"/>
              <a:gd name="connsiteY2" fmla="*/ 2047875 h 2200275"/>
              <a:gd name="connsiteX3" fmla="*/ 3219450 w 3438525"/>
              <a:gd name="connsiteY3" fmla="*/ 1333500 h 2200275"/>
              <a:gd name="connsiteX4" fmla="*/ 3143250 w 3438525"/>
              <a:gd name="connsiteY4" fmla="*/ 714375 h 2200275"/>
              <a:gd name="connsiteX5" fmla="*/ 3105150 w 3438525"/>
              <a:gd name="connsiteY5" fmla="*/ 0 h 2200275"/>
              <a:gd name="connsiteX6" fmla="*/ 0 w 3438525"/>
              <a:gd name="connsiteY6" fmla="*/ 13335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8525" h="2200275">
                <a:moveTo>
                  <a:pt x="0" y="133350"/>
                </a:moveTo>
                <a:lnTo>
                  <a:pt x="57150" y="2200275"/>
                </a:lnTo>
                <a:lnTo>
                  <a:pt x="3438525" y="2047875"/>
                </a:lnTo>
                <a:lnTo>
                  <a:pt x="3219450" y="1333500"/>
                </a:lnTo>
                <a:lnTo>
                  <a:pt x="3143250" y="714375"/>
                </a:lnTo>
                <a:lnTo>
                  <a:pt x="3105150" y="0"/>
                </a:lnTo>
                <a:lnTo>
                  <a:pt x="0" y="133350"/>
                </a:lnTo>
                <a:close/>
              </a:path>
            </a:pathLst>
          </a:custGeom>
          <a:solidFill>
            <a:schemeClr val="accent4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028825" y="4248150"/>
            <a:ext cx="3838575" cy="2200275"/>
          </a:xfrm>
          <a:custGeom>
            <a:avLst/>
            <a:gdLst>
              <a:gd name="connsiteX0" fmla="*/ 0 w 3838575"/>
              <a:gd name="connsiteY0" fmla="*/ 180975 h 2200275"/>
              <a:gd name="connsiteX1" fmla="*/ 57150 w 3838575"/>
              <a:gd name="connsiteY1" fmla="*/ 2028825 h 2200275"/>
              <a:gd name="connsiteX2" fmla="*/ 66675 w 3838575"/>
              <a:gd name="connsiteY2" fmla="*/ 2181225 h 2200275"/>
              <a:gd name="connsiteX3" fmla="*/ 266700 w 3838575"/>
              <a:gd name="connsiteY3" fmla="*/ 2200275 h 2200275"/>
              <a:gd name="connsiteX4" fmla="*/ 809625 w 3838575"/>
              <a:gd name="connsiteY4" fmla="*/ 2171700 h 2200275"/>
              <a:gd name="connsiteX5" fmla="*/ 1676400 w 3838575"/>
              <a:gd name="connsiteY5" fmla="*/ 2133600 h 2200275"/>
              <a:gd name="connsiteX6" fmla="*/ 2952750 w 3838575"/>
              <a:gd name="connsiteY6" fmla="*/ 2085975 h 2200275"/>
              <a:gd name="connsiteX7" fmla="*/ 3790950 w 3838575"/>
              <a:gd name="connsiteY7" fmla="*/ 2085975 h 2200275"/>
              <a:gd name="connsiteX8" fmla="*/ 3838575 w 3838575"/>
              <a:gd name="connsiteY8" fmla="*/ 2085975 h 2200275"/>
              <a:gd name="connsiteX9" fmla="*/ 3790950 w 3838575"/>
              <a:gd name="connsiteY9" fmla="*/ 1476375 h 2200275"/>
              <a:gd name="connsiteX10" fmla="*/ 3752850 w 3838575"/>
              <a:gd name="connsiteY10" fmla="*/ 1323975 h 2200275"/>
              <a:gd name="connsiteX11" fmla="*/ 3695700 w 3838575"/>
              <a:gd name="connsiteY11" fmla="*/ 1238250 h 2200275"/>
              <a:gd name="connsiteX12" fmla="*/ 3581400 w 3838575"/>
              <a:gd name="connsiteY12" fmla="*/ 676275 h 2200275"/>
              <a:gd name="connsiteX13" fmla="*/ 3371850 w 3838575"/>
              <a:gd name="connsiteY13" fmla="*/ 0 h 2200275"/>
              <a:gd name="connsiteX14" fmla="*/ 2324100 w 3838575"/>
              <a:gd name="connsiteY14" fmla="*/ 57150 h 2200275"/>
              <a:gd name="connsiteX15" fmla="*/ 1162050 w 3838575"/>
              <a:gd name="connsiteY15" fmla="*/ 114300 h 2200275"/>
              <a:gd name="connsiteX16" fmla="*/ 0 w 3838575"/>
              <a:gd name="connsiteY16" fmla="*/ 1809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38575" h="2200275">
                <a:moveTo>
                  <a:pt x="0" y="180975"/>
                </a:moveTo>
                <a:lnTo>
                  <a:pt x="57150" y="2028825"/>
                </a:lnTo>
                <a:lnTo>
                  <a:pt x="66675" y="2181225"/>
                </a:lnTo>
                <a:lnTo>
                  <a:pt x="266700" y="2200275"/>
                </a:lnTo>
                <a:lnTo>
                  <a:pt x="809625" y="2171700"/>
                </a:lnTo>
                <a:lnTo>
                  <a:pt x="1676400" y="2133600"/>
                </a:lnTo>
                <a:lnTo>
                  <a:pt x="2952750" y="2085975"/>
                </a:lnTo>
                <a:lnTo>
                  <a:pt x="3790950" y="2085975"/>
                </a:lnTo>
                <a:lnTo>
                  <a:pt x="3838575" y="2085975"/>
                </a:lnTo>
                <a:lnTo>
                  <a:pt x="3790950" y="1476375"/>
                </a:lnTo>
                <a:lnTo>
                  <a:pt x="3752850" y="1323975"/>
                </a:lnTo>
                <a:lnTo>
                  <a:pt x="3695700" y="1238250"/>
                </a:lnTo>
                <a:lnTo>
                  <a:pt x="3581400" y="676275"/>
                </a:lnTo>
                <a:lnTo>
                  <a:pt x="3371850" y="0"/>
                </a:lnTo>
                <a:lnTo>
                  <a:pt x="2324100" y="57150"/>
                </a:lnTo>
                <a:lnTo>
                  <a:pt x="1162050" y="114300"/>
                </a:lnTo>
                <a:lnTo>
                  <a:pt x="0" y="18097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581650" y="1885950"/>
            <a:ext cx="4800600" cy="2343150"/>
          </a:xfrm>
          <a:custGeom>
            <a:avLst/>
            <a:gdLst>
              <a:gd name="connsiteX0" fmla="*/ 0 w 4800600"/>
              <a:gd name="connsiteY0" fmla="*/ 257175 h 2343150"/>
              <a:gd name="connsiteX1" fmla="*/ 38100 w 4800600"/>
              <a:gd name="connsiteY1" fmla="*/ 733425 h 2343150"/>
              <a:gd name="connsiteX2" fmla="*/ 47625 w 4800600"/>
              <a:gd name="connsiteY2" fmla="*/ 933450 h 2343150"/>
              <a:gd name="connsiteX3" fmla="*/ 123825 w 4800600"/>
              <a:gd name="connsiteY3" fmla="*/ 1619250 h 2343150"/>
              <a:gd name="connsiteX4" fmla="*/ 323850 w 4800600"/>
              <a:gd name="connsiteY4" fmla="*/ 2343150 h 2343150"/>
              <a:gd name="connsiteX5" fmla="*/ 1285875 w 4800600"/>
              <a:gd name="connsiteY5" fmla="*/ 2200275 h 2343150"/>
              <a:gd name="connsiteX6" fmla="*/ 2247900 w 4800600"/>
              <a:gd name="connsiteY6" fmla="*/ 2095500 h 2343150"/>
              <a:gd name="connsiteX7" fmla="*/ 2905125 w 4800600"/>
              <a:gd name="connsiteY7" fmla="*/ 2171700 h 2343150"/>
              <a:gd name="connsiteX8" fmla="*/ 3390900 w 4800600"/>
              <a:gd name="connsiteY8" fmla="*/ 2209800 h 2343150"/>
              <a:gd name="connsiteX9" fmla="*/ 3905250 w 4800600"/>
              <a:gd name="connsiteY9" fmla="*/ 2324100 h 2343150"/>
              <a:gd name="connsiteX10" fmla="*/ 3943350 w 4800600"/>
              <a:gd name="connsiteY10" fmla="*/ 2333625 h 2343150"/>
              <a:gd name="connsiteX11" fmla="*/ 4305300 w 4800600"/>
              <a:gd name="connsiteY11" fmla="*/ 1562100 h 2343150"/>
              <a:gd name="connsiteX12" fmla="*/ 4105275 w 4800600"/>
              <a:gd name="connsiteY12" fmla="*/ 1409700 h 2343150"/>
              <a:gd name="connsiteX13" fmla="*/ 4248150 w 4800600"/>
              <a:gd name="connsiteY13" fmla="*/ 1266825 h 2343150"/>
              <a:gd name="connsiteX14" fmla="*/ 4276725 w 4800600"/>
              <a:gd name="connsiteY14" fmla="*/ 1133475 h 2343150"/>
              <a:gd name="connsiteX15" fmla="*/ 4219575 w 4800600"/>
              <a:gd name="connsiteY15" fmla="*/ 1076325 h 2343150"/>
              <a:gd name="connsiteX16" fmla="*/ 4505325 w 4800600"/>
              <a:gd name="connsiteY16" fmla="*/ 1076325 h 2343150"/>
              <a:gd name="connsiteX17" fmla="*/ 4800600 w 4800600"/>
              <a:gd name="connsiteY17" fmla="*/ 333375 h 2343150"/>
              <a:gd name="connsiteX18" fmla="*/ 4181475 w 4800600"/>
              <a:gd name="connsiteY18" fmla="*/ 161925 h 2343150"/>
              <a:gd name="connsiteX19" fmla="*/ 3390900 w 4800600"/>
              <a:gd name="connsiteY19" fmla="*/ 66675 h 2343150"/>
              <a:gd name="connsiteX20" fmla="*/ 2628900 w 4800600"/>
              <a:gd name="connsiteY20" fmla="*/ 0 h 2343150"/>
              <a:gd name="connsiteX21" fmla="*/ 1914525 w 4800600"/>
              <a:gd name="connsiteY21" fmla="*/ 28575 h 2343150"/>
              <a:gd name="connsiteX22" fmla="*/ 1257300 w 4800600"/>
              <a:gd name="connsiteY22" fmla="*/ 142875 h 2343150"/>
              <a:gd name="connsiteX23" fmla="*/ 647700 w 4800600"/>
              <a:gd name="connsiteY23" fmla="*/ 190500 h 2343150"/>
              <a:gd name="connsiteX24" fmla="*/ 0 w 4800600"/>
              <a:gd name="connsiteY24" fmla="*/ 257175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00600" h="2343150">
                <a:moveTo>
                  <a:pt x="0" y="257175"/>
                </a:moveTo>
                <a:lnTo>
                  <a:pt x="38100" y="733425"/>
                </a:lnTo>
                <a:lnTo>
                  <a:pt x="47625" y="933450"/>
                </a:lnTo>
                <a:lnTo>
                  <a:pt x="123825" y="1619250"/>
                </a:lnTo>
                <a:lnTo>
                  <a:pt x="323850" y="2343150"/>
                </a:lnTo>
                <a:lnTo>
                  <a:pt x="1285875" y="2200275"/>
                </a:lnTo>
                <a:lnTo>
                  <a:pt x="2247900" y="2095500"/>
                </a:lnTo>
                <a:lnTo>
                  <a:pt x="2905125" y="2171700"/>
                </a:lnTo>
                <a:lnTo>
                  <a:pt x="3390900" y="2209800"/>
                </a:lnTo>
                <a:lnTo>
                  <a:pt x="3905250" y="2324100"/>
                </a:lnTo>
                <a:lnTo>
                  <a:pt x="3943350" y="2333625"/>
                </a:lnTo>
                <a:lnTo>
                  <a:pt x="4305300" y="1562100"/>
                </a:lnTo>
                <a:lnTo>
                  <a:pt x="4105275" y="1409700"/>
                </a:lnTo>
                <a:lnTo>
                  <a:pt x="4248150" y="1266825"/>
                </a:lnTo>
                <a:lnTo>
                  <a:pt x="4276725" y="1133475"/>
                </a:lnTo>
                <a:lnTo>
                  <a:pt x="4219575" y="1076325"/>
                </a:lnTo>
                <a:lnTo>
                  <a:pt x="4505325" y="1076325"/>
                </a:lnTo>
                <a:lnTo>
                  <a:pt x="4800600" y="333375"/>
                </a:lnTo>
                <a:lnTo>
                  <a:pt x="4181475" y="161925"/>
                </a:lnTo>
                <a:lnTo>
                  <a:pt x="3390900" y="66675"/>
                </a:lnTo>
                <a:lnTo>
                  <a:pt x="2628900" y="0"/>
                </a:lnTo>
                <a:lnTo>
                  <a:pt x="1914525" y="28575"/>
                </a:lnTo>
                <a:lnTo>
                  <a:pt x="1257300" y="142875"/>
                </a:lnTo>
                <a:lnTo>
                  <a:pt x="647700" y="190500"/>
                </a:lnTo>
                <a:lnTo>
                  <a:pt x="0" y="257175"/>
                </a:lnTo>
                <a:close/>
              </a:path>
            </a:pathLst>
          </a:custGeom>
          <a:solidFill>
            <a:srgbClr val="002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895975" y="3971925"/>
            <a:ext cx="3638550" cy="2324100"/>
          </a:xfrm>
          <a:custGeom>
            <a:avLst/>
            <a:gdLst>
              <a:gd name="connsiteX0" fmla="*/ 0 w 3638550"/>
              <a:gd name="connsiteY0" fmla="*/ 238125 h 2324100"/>
              <a:gd name="connsiteX1" fmla="*/ 123825 w 3638550"/>
              <a:gd name="connsiteY1" fmla="*/ 561975 h 2324100"/>
              <a:gd name="connsiteX2" fmla="*/ 238125 w 3638550"/>
              <a:gd name="connsiteY2" fmla="*/ 885825 h 2324100"/>
              <a:gd name="connsiteX3" fmla="*/ 390525 w 3638550"/>
              <a:gd name="connsiteY3" fmla="*/ 1562100 h 2324100"/>
              <a:gd name="connsiteX4" fmla="*/ 485775 w 3638550"/>
              <a:gd name="connsiteY4" fmla="*/ 2324100 h 2324100"/>
              <a:gd name="connsiteX5" fmla="*/ 495300 w 3638550"/>
              <a:gd name="connsiteY5" fmla="*/ 2276475 h 2324100"/>
              <a:gd name="connsiteX6" fmla="*/ 809625 w 3638550"/>
              <a:gd name="connsiteY6" fmla="*/ 2247900 h 2324100"/>
              <a:gd name="connsiteX7" fmla="*/ 1219200 w 3638550"/>
              <a:gd name="connsiteY7" fmla="*/ 2181225 h 2324100"/>
              <a:gd name="connsiteX8" fmla="*/ 1781175 w 3638550"/>
              <a:gd name="connsiteY8" fmla="*/ 2066925 h 2324100"/>
              <a:gd name="connsiteX9" fmla="*/ 2381250 w 3638550"/>
              <a:gd name="connsiteY9" fmla="*/ 2209800 h 2324100"/>
              <a:gd name="connsiteX10" fmla="*/ 3019425 w 3638550"/>
              <a:gd name="connsiteY10" fmla="*/ 2286000 h 2324100"/>
              <a:gd name="connsiteX11" fmla="*/ 3057525 w 3638550"/>
              <a:gd name="connsiteY11" fmla="*/ 2276475 h 2324100"/>
              <a:gd name="connsiteX12" fmla="*/ 3257550 w 3638550"/>
              <a:gd name="connsiteY12" fmla="*/ 1514475 h 2324100"/>
              <a:gd name="connsiteX13" fmla="*/ 3028950 w 3638550"/>
              <a:gd name="connsiteY13" fmla="*/ 1371600 h 2324100"/>
              <a:gd name="connsiteX14" fmla="*/ 3057525 w 3638550"/>
              <a:gd name="connsiteY14" fmla="*/ 1285875 h 2324100"/>
              <a:gd name="connsiteX15" fmla="*/ 3114675 w 3638550"/>
              <a:gd name="connsiteY15" fmla="*/ 1200150 h 2324100"/>
              <a:gd name="connsiteX16" fmla="*/ 3105150 w 3638550"/>
              <a:gd name="connsiteY16" fmla="*/ 1028700 h 2324100"/>
              <a:gd name="connsiteX17" fmla="*/ 3409950 w 3638550"/>
              <a:gd name="connsiteY17" fmla="*/ 1009650 h 2324100"/>
              <a:gd name="connsiteX18" fmla="*/ 3638550 w 3638550"/>
              <a:gd name="connsiteY18" fmla="*/ 257175 h 2324100"/>
              <a:gd name="connsiteX19" fmla="*/ 3019425 w 3638550"/>
              <a:gd name="connsiteY19" fmla="*/ 104775 h 2324100"/>
              <a:gd name="connsiteX20" fmla="*/ 2505075 w 3638550"/>
              <a:gd name="connsiteY20" fmla="*/ 57150 h 2324100"/>
              <a:gd name="connsiteX21" fmla="*/ 1895475 w 3638550"/>
              <a:gd name="connsiteY21" fmla="*/ 0 h 2324100"/>
              <a:gd name="connsiteX22" fmla="*/ 1457325 w 3638550"/>
              <a:gd name="connsiteY22" fmla="*/ 66675 h 2324100"/>
              <a:gd name="connsiteX23" fmla="*/ 495300 w 3638550"/>
              <a:gd name="connsiteY23" fmla="*/ 180975 h 2324100"/>
              <a:gd name="connsiteX24" fmla="*/ 0 w 3638550"/>
              <a:gd name="connsiteY24" fmla="*/ 238125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50" h="2324100">
                <a:moveTo>
                  <a:pt x="0" y="238125"/>
                </a:moveTo>
                <a:lnTo>
                  <a:pt x="123825" y="561975"/>
                </a:lnTo>
                <a:lnTo>
                  <a:pt x="238125" y="885825"/>
                </a:lnTo>
                <a:lnTo>
                  <a:pt x="390525" y="1562100"/>
                </a:lnTo>
                <a:lnTo>
                  <a:pt x="485775" y="2324100"/>
                </a:lnTo>
                <a:lnTo>
                  <a:pt x="495300" y="2276475"/>
                </a:lnTo>
                <a:lnTo>
                  <a:pt x="809625" y="2247900"/>
                </a:lnTo>
                <a:lnTo>
                  <a:pt x="1219200" y="2181225"/>
                </a:lnTo>
                <a:lnTo>
                  <a:pt x="1781175" y="2066925"/>
                </a:lnTo>
                <a:lnTo>
                  <a:pt x="2381250" y="2209800"/>
                </a:lnTo>
                <a:lnTo>
                  <a:pt x="3019425" y="2286000"/>
                </a:lnTo>
                <a:lnTo>
                  <a:pt x="3057525" y="2276475"/>
                </a:lnTo>
                <a:lnTo>
                  <a:pt x="3257550" y="1514475"/>
                </a:lnTo>
                <a:lnTo>
                  <a:pt x="3028950" y="1371600"/>
                </a:lnTo>
                <a:lnTo>
                  <a:pt x="3057525" y="1285875"/>
                </a:lnTo>
                <a:lnTo>
                  <a:pt x="3114675" y="1200150"/>
                </a:lnTo>
                <a:lnTo>
                  <a:pt x="3105150" y="1028700"/>
                </a:lnTo>
                <a:lnTo>
                  <a:pt x="3409950" y="1009650"/>
                </a:lnTo>
                <a:lnTo>
                  <a:pt x="3638550" y="257175"/>
                </a:lnTo>
                <a:lnTo>
                  <a:pt x="3019425" y="104775"/>
                </a:lnTo>
                <a:lnTo>
                  <a:pt x="2505075" y="57150"/>
                </a:lnTo>
                <a:lnTo>
                  <a:pt x="1895475" y="0"/>
                </a:lnTo>
                <a:lnTo>
                  <a:pt x="1457325" y="66675"/>
                </a:lnTo>
                <a:lnTo>
                  <a:pt x="495300" y="180975"/>
                </a:lnTo>
                <a:lnTo>
                  <a:pt x="0" y="238125"/>
                </a:lnTo>
                <a:close/>
              </a:path>
            </a:pathLst>
          </a:cu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52275" y="3092896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6014" y="2826509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93284" y="5177740"/>
            <a:ext cx="550017" cy="461665"/>
          </a:xfrm>
          <a:prstGeom prst="rect">
            <a:avLst/>
          </a:prstGeom>
          <a:noFill/>
          <a:ln cap="rnd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91213" y="4886622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8788560" y="4726132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678716" y="3295154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SEVEN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174" y="1447752"/>
            <a:ext cx="735589" cy="764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85156" y="91687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6 blocks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87" y="1762125"/>
            <a:ext cx="8640781" cy="4895158"/>
          </a:xfrm>
          <a:prstGeom prst="rect">
            <a:avLst/>
          </a:prstGeom>
          <a:effectLst>
            <a:glow rad="127000">
              <a:schemeClr val="accent4">
                <a:alpha val="90000"/>
              </a:schemeClr>
            </a:glow>
          </a:effectLst>
        </p:spPr>
      </p:pic>
      <p:sp>
        <p:nvSpPr>
          <p:cNvPr id="9" name="Freeform 8"/>
          <p:cNvSpPr/>
          <p:nvPr/>
        </p:nvSpPr>
        <p:spPr>
          <a:xfrm>
            <a:off x="2162175" y="3857625"/>
            <a:ext cx="2905125" cy="2809875"/>
          </a:xfrm>
          <a:custGeom>
            <a:avLst/>
            <a:gdLst>
              <a:gd name="connsiteX0" fmla="*/ 0 w 2905125"/>
              <a:gd name="connsiteY0" fmla="*/ 85725 h 2809875"/>
              <a:gd name="connsiteX1" fmla="*/ 114300 w 2905125"/>
              <a:gd name="connsiteY1" fmla="*/ 342900 h 2809875"/>
              <a:gd name="connsiteX2" fmla="*/ 180975 w 2905125"/>
              <a:gd name="connsiteY2" fmla="*/ 552450 h 2809875"/>
              <a:gd name="connsiteX3" fmla="*/ 276225 w 2905125"/>
              <a:gd name="connsiteY3" fmla="*/ 800100 h 2809875"/>
              <a:gd name="connsiteX4" fmla="*/ 333375 w 2905125"/>
              <a:gd name="connsiteY4" fmla="*/ 1076325 h 2809875"/>
              <a:gd name="connsiteX5" fmla="*/ 352425 w 2905125"/>
              <a:gd name="connsiteY5" fmla="*/ 1247775 h 2809875"/>
              <a:gd name="connsiteX6" fmla="*/ 428625 w 2905125"/>
              <a:gd name="connsiteY6" fmla="*/ 1533525 h 2809875"/>
              <a:gd name="connsiteX7" fmla="*/ 419100 w 2905125"/>
              <a:gd name="connsiteY7" fmla="*/ 1924050 h 2809875"/>
              <a:gd name="connsiteX8" fmla="*/ 447675 w 2905125"/>
              <a:gd name="connsiteY8" fmla="*/ 2543175 h 2809875"/>
              <a:gd name="connsiteX9" fmla="*/ 533400 w 2905125"/>
              <a:gd name="connsiteY9" fmla="*/ 2809875 h 2809875"/>
              <a:gd name="connsiteX10" fmla="*/ 1838325 w 2905125"/>
              <a:gd name="connsiteY10" fmla="*/ 2476500 h 2809875"/>
              <a:gd name="connsiteX11" fmla="*/ 2619375 w 2905125"/>
              <a:gd name="connsiteY11" fmla="*/ 2409825 h 2809875"/>
              <a:gd name="connsiteX12" fmla="*/ 2905125 w 2905125"/>
              <a:gd name="connsiteY12" fmla="*/ 2352675 h 2809875"/>
              <a:gd name="connsiteX13" fmla="*/ 2886075 w 2905125"/>
              <a:gd name="connsiteY13" fmla="*/ 85725 h 2809875"/>
              <a:gd name="connsiteX14" fmla="*/ 2047875 w 2905125"/>
              <a:gd name="connsiteY14" fmla="*/ 19050 h 2809875"/>
              <a:gd name="connsiteX15" fmla="*/ 1247775 w 2905125"/>
              <a:gd name="connsiteY15" fmla="*/ 0 h 2809875"/>
              <a:gd name="connsiteX16" fmla="*/ 800100 w 2905125"/>
              <a:gd name="connsiteY16" fmla="*/ 28575 h 2809875"/>
              <a:gd name="connsiteX17" fmla="*/ 0 w 2905125"/>
              <a:gd name="connsiteY17" fmla="*/ 85725 h 28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5125" h="2809875">
                <a:moveTo>
                  <a:pt x="0" y="85725"/>
                </a:moveTo>
                <a:lnTo>
                  <a:pt x="114300" y="342900"/>
                </a:lnTo>
                <a:lnTo>
                  <a:pt x="180975" y="552450"/>
                </a:lnTo>
                <a:lnTo>
                  <a:pt x="276225" y="800100"/>
                </a:lnTo>
                <a:lnTo>
                  <a:pt x="333375" y="1076325"/>
                </a:lnTo>
                <a:lnTo>
                  <a:pt x="352425" y="1247775"/>
                </a:lnTo>
                <a:lnTo>
                  <a:pt x="428625" y="1533525"/>
                </a:lnTo>
                <a:lnTo>
                  <a:pt x="419100" y="1924050"/>
                </a:lnTo>
                <a:lnTo>
                  <a:pt x="447675" y="2543175"/>
                </a:lnTo>
                <a:lnTo>
                  <a:pt x="533400" y="2809875"/>
                </a:lnTo>
                <a:lnTo>
                  <a:pt x="1838325" y="2476500"/>
                </a:lnTo>
                <a:lnTo>
                  <a:pt x="2619375" y="2409825"/>
                </a:lnTo>
                <a:lnTo>
                  <a:pt x="2905125" y="2352675"/>
                </a:lnTo>
                <a:lnTo>
                  <a:pt x="2886075" y="85725"/>
                </a:lnTo>
                <a:lnTo>
                  <a:pt x="2047875" y="19050"/>
                </a:lnTo>
                <a:lnTo>
                  <a:pt x="1247775" y="0"/>
                </a:lnTo>
                <a:lnTo>
                  <a:pt x="800100" y="28575"/>
                </a:lnTo>
                <a:lnTo>
                  <a:pt x="0" y="85725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067300" y="3952875"/>
            <a:ext cx="2667000" cy="2247900"/>
          </a:xfrm>
          <a:custGeom>
            <a:avLst/>
            <a:gdLst>
              <a:gd name="connsiteX0" fmla="*/ 0 w 2667000"/>
              <a:gd name="connsiteY0" fmla="*/ 0 h 2247900"/>
              <a:gd name="connsiteX1" fmla="*/ 9525 w 2667000"/>
              <a:gd name="connsiteY1" fmla="*/ 2247900 h 2247900"/>
              <a:gd name="connsiteX2" fmla="*/ 809625 w 2667000"/>
              <a:gd name="connsiteY2" fmla="*/ 2190750 h 2247900"/>
              <a:gd name="connsiteX3" fmla="*/ 971550 w 2667000"/>
              <a:gd name="connsiteY3" fmla="*/ 2162175 h 2247900"/>
              <a:gd name="connsiteX4" fmla="*/ 1057275 w 2667000"/>
              <a:gd name="connsiteY4" fmla="*/ 2019300 h 2247900"/>
              <a:gd name="connsiteX5" fmla="*/ 1209675 w 2667000"/>
              <a:gd name="connsiteY5" fmla="*/ 2047875 h 2247900"/>
              <a:gd name="connsiteX6" fmla="*/ 1457325 w 2667000"/>
              <a:gd name="connsiteY6" fmla="*/ 2019300 h 2247900"/>
              <a:gd name="connsiteX7" fmla="*/ 1562100 w 2667000"/>
              <a:gd name="connsiteY7" fmla="*/ 2181225 h 2247900"/>
              <a:gd name="connsiteX8" fmla="*/ 1600200 w 2667000"/>
              <a:gd name="connsiteY8" fmla="*/ 2200275 h 2247900"/>
              <a:gd name="connsiteX9" fmla="*/ 2533650 w 2667000"/>
              <a:gd name="connsiteY9" fmla="*/ 2152650 h 2247900"/>
              <a:gd name="connsiteX10" fmla="*/ 2667000 w 2667000"/>
              <a:gd name="connsiteY10" fmla="*/ 1371600 h 2247900"/>
              <a:gd name="connsiteX11" fmla="*/ 2543175 w 2667000"/>
              <a:gd name="connsiteY11" fmla="*/ 476250 h 2247900"/>
              <a:gd name="connsiteX12" fmla="*/ 1676400 w 2667000"/>
              <a:gd name="connsiteY12" fmla="*/ 285750 h 2247900"/>
              <a:gd name="connsiteX13" fmla="*/ 552450 w 2667000"/>
              <a:gd name="connsiteY13" fmla="*/ 104775 h 2247900"/>
              <a:gd name="connsiteX14" fmla="*/ 0 w 2667000"/>
              <a:gd name="connsiteY14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2247900">
                <a:moveTo>
                  <a:pt x="0" y="0"/>
                </a:moveTo>
                <a:lnTo>
                  <a:pt x="9525" y="2247900"/>
                </a:lnTo>
                <a:lnTo>
                  <a:pt x="809625" y="2190750"/>
                </a:lnTo>
                <a:lnTo>
                  <a:pt x="971550" y="2162175"/>
                </a:lnTo>
                <a:lnTo>
                  <a:pt x="1057275" y="2019300"/>
                </a:lnTo>
                <a:lnTo>
                  <a:pt x="1209675" y="2047875"/>
                </a:lnTo>
                <a:lnTo>
                  <a:pt x="1457325" y="2019300"/>
                </a:lnTo>
                <a:lnTo>
                  <a:pt x="1562100" y="2181225"/>
                </a:lnTo>
                <a:lnTo>
                  <a:pt x="1600200" y="2200275"/>
                </a:lnTo>
                <a:lnTo>
                  <a:pt x="2533650" y="2152650"/>
                </a:lnTo>
                <a:lnTo>
                  <a:pt x="2667000" y="1371600"/>
                </a:lnTo>
                <a:lnTo>
                  <a:pt x="2543175" y="476250"/>
                </a:lnTo>
                <a:lnTo>
                  <a:pt x="1676400" y="285750"/>
                </a:lnTo>
                <a:lnTo>
                  <a:pt x="552450" y="104775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600950" y="4381500"/>
            <a:ext cx="2733675" cy="1924050"/>
          </a:xfrm>
          <a:custGeom>
            <a:avLst/>
            <a:gdLst>
              <a:gd name="connsiteX0" fmla="*/ 19050 w 2733675"/>
              <a:gd name="connsiteY0" fmla="*/ 0 h 1924050"/>
              <a:gd name="connsiteX1" fmla="*/ 142875 w 2733675"/>
              <a:gd name="connsiteY1" fmla="*/ 914400 h 1924050"/>
              <a:gd name="connsiteX2" fmla="*/ 152400 w 2733675"/>
              <a:gd name="connsiteY2" fmla="*/ 971550 h 1924050"/>
              <a:gd name="connsiteX3" fmla="*/ 0 w 2733675"/>
              <a:gd name="connsiteY3" fmla="*/ 1733550 h 1924050"/>
              <a:gd name="connsiteX4" fmla="*/ 752475 w 2733675"/>
              <a:gd name="connsiteY4" fmla="*/ 1771650 h 1924050"/>
              <a:gd name="connsiteX5" fmla="*/ 990600 w 2733675"/>
              <a:gd name="connsiteY5" fmla="*/ 1781175 h 1924050"/>
              <a:gd name="connsiteX6" fmla="*/ 1143000 w 2733675"/>
              <a:gd name="connsiteY6" fmla="*/ 1619250 h 1924050"/>
              <a:gd name="connsiteX7" fmla="*/ 1323975 w 2733675"/>
              <a:gd name="connsiteY7" fmla="*/ 1657350 h 1924050"/>
              <a:gd name="connsiteX8" fmla="*/ 1533525 w 2733675"/>
              <a:gd name="connsiteY8" fmla="*/ 1628775 h 1924050"/>
              <a:gd name="connsiteX9" fmla="*/ 1676400 w 2733675"/>
              <a:gd name="connsiteY9" fmla="*/ 1885950 h 1924050"/>
              <a:gd name="connsiteX10" fmla="*/ 2476500 w 2733675"/>
              <a:gd name="connsiteY10" fmla="*/ 1924050 h 1924050"/>
              <a:gd name="connsiteX11" fmla="*/ 2733675 w 2733675"/>
              <a:gd name="connsiteY11" fmla="*/ 1114425 h 1924050"/>
              <a:gd name="connsiteX12" fmla="*/ 2562225 w 2733675"/>
              <a:gd name="connsiteY12" fmla="*/ 304800 h 1924050"/>
              <a:gd name="connsiteX13" fmla="*/ 2562225 w 2733675"/>
              <a:gd name="connsiteY13" fmla="*/ 247650 h 1924050"/>
              <a:gd name="connsiteX14" fmla="*/ 1676400 w 2733675"/>
              <a:gd name="connsiteY14" fmla="*/ 247650 h 1924050"/>
              <a:gd name="connsiteX15" fmla="*/ 1028700 w 2733675"/>
              <a:gd name="connsiteY15" fmla="*/ 180975 h 1924050"/>
              <a:gd name="connsiteX16" fmla="*/ 19050 w 2733675"/>
              <a:gd name="connsiteY16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33675" h="1924050">
                <a:moveTo>
                  <a:pt x="19050" y="0"/>
                </a:moveTo>
                <a:lnTo>
                  <a:pt x="142875" y="914400"/>
                </a:lnTo>
                <a:lnTo>
                  <a:pt x="152400" y="971550"/>
                </a:lnTo>
                <a:lnTo>
                  <a:pt x="0" y="1733550"/>
                </a:lnTo>
                <a:lnTo>
                  <a:pt x="752475" y="1771650"/>
                </a:lnTo>
                <a:lnTo>
                  <a:pt x="990600" y="1781175"/>
                </a:lnTo>
                <a:lnTo>
                  <a:pt x="1143000" y="1619250"/>
                </a:lnTo>
                <a:lnTo>
                  <a:pt x="1323975" y="1657350"/>
                </a:lnTo>
                <a:lnTo>
                  <a:pt x="1533525" y="1628775"/>
                </a:lnTo>
                <a:lnTo>
                  <a:pt x="1676400" y="1885950"/>
                </a:lnTo>
                <a:lnTo>
                  <a:pt x="2476500" y="1924050"/>
                </a:lnTo>
                <a:lnTo>
                  <a:pt x="2733675" y="1114425"/>
                </a:lnTo>
                <a:lnTo>
                  <a:pt x="2562225" y="304800"/>
                </a:lnTo>
                <a:lnTo>
                  <a:pt x="2562225" y="247650"/>
                </a:lnTo>
                <a:lnTo>
                  <a:pt x="1676400" y="247650"/>
                </a:lnTo>
                <a:lnTo>
                  <a:pt x="1028700" y="180975"/>
                </a:lnTo>
                <a:lnTo>
                  <a:pt x="19050" y="0"/>
                </a:lnTo>
                <a:close/>
              </a:path>
            </a:pathLst>
          </a:cu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476500" y="1838325"/>
            <a:ext cx="2600325" cy="1762125"/>
          </a:xfrm>
          <a:custGeom>
            <a:avLst/>
            <a:gdLst>
              <a:gd name="connsiteX0" fmla="*/ 19050 w 2600325"/>
              <a:gd name="connsiteY0" fmla="*/ 19050 h 1762125"/>
              <a:gd name="connsiteX1" fmla="*/ 0 w 2600325"/>
              <a:gd name="connsiteY1" fmla="*/ 85725 h 1762125"/>
              <a:gd name="connsiteX2" fmla="*/ 0 w 2600325"/>
              <a:gd name="connsiteY2" fmla="*/ 142875 h 1762125"/>
              <a:gd name="connsiteX3" fmla="*/ 0 w 2600325"/>
              <a:gd name="connsiteY3" fmla="*/ 295275 h 1762125"/>
              <a:gd name="connsiteX4" fmla="*/ 0 w 2600325"/>
              <a:gd name="connsiteY4" fmla="*/ 390525 h 1762125"/>
              <a:gd name="connsiteX5" fmla="*/ 0 w 2600325"/>
              <a:gd name="connsiteY5" fmla="*/ 504825 h 1762125"/>
              <a:gd name="connsiteX6" fmla="*/ 0 w 2600325"/>
              <a:gd name="connsiteY6" fmla="*/ 657225 h 1762125"/>
              <a:gd name="connsiteX7" fmla="*/ 19050 w 2600325"/>
              <a:gd name="connsiteY7" fmla="*/ 752475 h 1762125"/>
              <a:gd name="connsiteX8" fmla="*/ 19050 w 2600325"/>
              <a:gd name="connsiteY8" fmla="*/ 809625 h 1762125"/>
              <a:gd name="connsiteX9" fmla="*/ 28575 w 2600325"/>
              <a:gd name="connsiteY9" fmla="*/ 895350 h 1762125"/>
              <a:gd name="connsiteX10" fmla="*/ 0 w 2600325"/>
              <a:gd name="connsiteY10" fmla="*/ 914400 h 1762125"/>
              <a:gd name="connsiteX11" fmla="*/ 19050 w 2600325"/>
              <a:gd name="connsiteY11" fmla="*/ 1152525 h 1762125"/>
              <a:gd name="connsiteX12" fmla="*/ 19050 w 2600325"/>
              <a:gd name="connsiteY12" fmla="*/ 1314450 h 1762125"/>
              <a:gd name="connsiteX13" fmla="*/ 19050 w 2600325"/>
              <a:gd name="connsiteY13" fmla="*/ 1514475 h 1762125"/>
              <a:gd name="connsiteX14" fmla="*/ 0 w 2600325"/>
              <a:gd name="connsiteY14" fmla="*/ 1657350 h 1762125"/>
              <a:gd name="connsiteX15" fmla="*/ 9525 w 2600325"/>
              <a:gd name="connsiteY15" fmla="*/ 1752600 h 1762125"/>
              <a:gd name="connsiteX16" fmla="*/ 885825 w 2600325"/>
              <a:gd name="connsiteY16" fmla="*/ 1695450 h 1762125"/>
              <a:gd name="connsiteX17" fmla="*/ 1009650 w 2600325"/>
              <a:gd name="connsiteY17" fmla="*/ 1695450 h 1762125"/>
              <a:gd name="connsiteX18" fmla="*/ 1685925 w 2600325"/>
              <a:gd name="connsiteY18" fmla="*/ 1704975 h 1762125"/>
              <a:gd name="connsiteX19" fmla="*/ 2295525 w 2600325"/>
              <a:gd name="connsiteY19" fmla="*/ 1752600 h 1762125"/>
              <a:gd name="connsiteX20" fmla="*/ 2600325 w 2600325"/>
              <a:gd name="connsiteY20" fmla="*/ 1762125 h 1762125"/>
              <a:gd name="connsiteX21" fmla="*/ 2600325 w 2600325"/>
              <a:gd name="connsiteY21" fmla="*/ 990600 h 1762125"/>
              <a:gd name="connsiteX22" fmla="*/ 2590800 w 2600325"/>
              <a:gd name="connsiteY22" fmla="*/ 28575 h 1762125"/>
              <a:gd name="connsiteX23" fmla="*/ 1695450 w 2600325"/>
              <a:gd name="connsiteY23" fmla="*/ 0 h 1762125"/>
              <a:gd name="connsiteX24" fmla="*/ 866775 w 2600325"/>
              <a:gd name="connsiteY24" fmla="*/ 0 h 1762125"/>
              <a:gd name="connsiteX25" fmla="*/ 19050 w 2600325"/>
              <a:gd name="connsiteY25" fmla="*/ 19050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00325" h="1762125">
                <a:moveTo>
                  <a:pt x="19050" y="19050"/>
                </a:moveTo>
                <a:lnTo>
                  <a:pt x="0" y="85725"/>
                </a:lnTo>
                <a:lnTo>
                  <a:pt x="0" y="142875"/>
                </a:lnTo>
                <a:lnTo>
                  <a:pt x="0" y="295275"/>
                </a:lnTo>
                <a:lnTo>
                  <a:pt x="0" y="390525"/>
                </a:lnTo>
                <a:lnTo>
                  <a:pt x="0" y="504825"/>
                </a:lnTo>
                <a:lnTo>
                  <a:pt x="0" y="657225"/>
                </a:lnTo>
                <a:lnTo>
                  <a:pt x="19050" y="752475"/>
                </a:lnTo>
                <a:lnTo>
                  <a:pt x="19050" y="809625"/>
                </a:lnTo>
                <a:lnTo>
                  <a:pt x="28575" y="895350"/>
                </a:lnTo>
                <a:lnTo>
                  <a:pt x="0" y="914400"/>
                </a:lnTo>
                <a:lnTo>
                  <a:pt x="19050" y="1152525"/>
                </a:lnTo>
                <a:lnTo>
                  <a:pt x="19050" y="1314450"/>
                </a:lnTo>
                <a:lnTo>
                  <a:pt x="19050" y="1514475"/>
                </a:lnTo>
                <a:lnTo>
                  <a:pt x="0" y="1657350"/>
                </a:lnTo>
                <a:lnTo>
                  <a:pt x="9525" y="1752600"/>
                </a:lnTo>
                <a:lnTo>
                  <a:pt x="885825" y="1695450"/>
                </a:lnTo>
                <a:lnTo>
                  <a:pt x="1009650" y="1695450"/>
                </a:lnTo>
                <a:lnTo>
                  <a:pt x="1685925" y="1704975"/>
                </a:lnTo>
                <a:lnTo>
                  <a:pt x="2295525" y="1752600"/>
                </a:lnTo>
                <a:lnTo>
                  <a:pt x="2600325" y="1762125"/>
                </a:lnTo>
                <a:lnTo>
                  <a:pt x="2600325" y="990600"/>
                </a:lnTo>
                <a:lnTo>
                  <a:pt x="2590800" y="28575"/>
                </a:lnTo>
                <a:lnTo>
                  <a:pt x="1695450" y="0"/>
                </a:lnTo>
                <a:lnTo>
                  <a:pt x="866775" y="0"/>
                </a:lnTo>
                <a:lnTo>
                  <a:pt x="19050" y="19050"/>
                </a:lnTo>
                <a:close/>
              </a:path>
            </a:pathLst>
          </a:cu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610475" y="1847850"/>
            <a:ext cx="2505075" cy="2495550"/>
          </a:xfrm>
          <a:custGeom>
            <a:avLst/>
            <a:gdLst>
              <a:gd name="connsiteX0" fmla="*/ 0 w 2505075"/>
              <a:gd name="connsiteY0" fmla="*/ 0 h 2495550"/>
              <a:gd name="connsiteX1" fmla="*/ 0 w 2505075"/>
              <a:gd name="connsiteY1" fmla="*/ 0 h 2495550"/>
              <a:gd name="connsiteX2" fmla="*/ 0 w 2505075"/>
              <a:gd name="connsiteY2" fmla="*/ 95250 h 2495550"/>
              <a:gd name="connsiteX3" fmla="*/ 19050 w 2505075"/>
              <a:gd name="connsiteY3" fmla="*/ 2152650 h 2495550"/>
              <a:gd name="connsiteX4" fmla="*/ 9525 w 2505075"/>
              <a:gd name="connsiteY4" fmla="*/ 2200275 h 2495550"/>
              <a:gd name="connsiteX5" fmla="*/ 514350 w 2505075"/>
              <a:gd name="connsiteY5" fmla="*/ 2305050 h 2495550"/>
              <a:gd name="connsiteX6" fmla="*/ 781050 w 2505075"/>
              <a:gd name="connsiteY6" fmla="*/ 2343150 h 2495550"/>
              <a:gd name="connsiteX7" fmla="*/ 923925 w 2505075"/>
              <a:gd name="connsiteY7" fmla="*/ 2352675 h 2495550"/>
              <a:gd name="connsiteX8" fmla="*/ 1009650 w 2505075"/>
              <a:gd name="connsiteY8" fmla="*/ 2295525 h 2495550"/>
              <a:gd name="connsiteX9" fmla="*/ 914400 w 2505075"/>
              <a:gd name="connsiteY9" fmla="*/ 2343150 h 2495550"/>
              <a:gd name="connsiteX10" fmla="*/ 1657350 w 2505075"/>
              <a:gd name="connsiteY10" fmla="*/ 2466975 h 2495550"/>
              <a:gd name="connsiteX11" fmla="*/ 2019300 w 2505075"/>
              <a:gd name="connsiteY11" fmla="*/ 2495550 h 2495550"/>
              <a:gd name="connsiteX12" fmla="*/ 2409825 w 2505075"/>
              <a:gd name="connsiteY12" fmla="*/ 2486025 h 2495550"/>
              <a:gd name="connsiteX13" fmla="*/ 2505075 w 2505075"/>
              <a:gd name="connsiteY13" fmla="*/ 2466975 h 2495550"/>
              <a:gd name="connsiteX14" fmla="*/ 2505075 w 2505075"/>
              <a:gd name="connsiteY14" fmla="*/ 123825 h 2495550"/>
              <a:gd name="connsiteX15" fmla="*/ 2505075 w 2505075"/>
              <a:gd name="connsiteY15" fmla="*/ 47625 h 2495550"/>
              <a:gd name="connsiteX16" fmla="*/ 1466850 w 2505075"/>
              <a:gd name="connsiteY16" fmla="*/ 19050 h 2495550"/>
              <a:gd name="connsiteX17" fmla="*/ 0 w 2505075"/>
              <a:gd name="connsiteY17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05075" h="2495550">
                <a:moveTo>
                  <a:pt x="0" y="0"/>
                </a:moveTo>
                <a:lnTo>
                  <a:pt x="0" y="0"/>
                </a:lnTo>
                <a:lnTo>
                  <a:pt x="0" y="95250"/>
                </a:lnTo>
                <a:lnTo>
                  <a:pt x="19050" y="2152650"/>
                </a:lnTo>
                <a:lnTo>
                  <a:pt x="9525" y="2200275"/>
                </a:lnTo>
                <a:lnTo>
                  <a:pt x="514350" y="2305050"/>
                </a:lnTo>
                <a:lnTo>
                  <a:pt x="781050" y="2343150"/>
                </a:lnTo>
                <a:lnTo>
                  <a:pt x="923925" y="2352675"/>
                </a:lnTo>
                <a:lnTo>
                  <a:pt x="1009650" y="2295525"/>
                </a:lnTo>
                <a:lnTo>
                  <a:pt x="914400" y="2343150"/>
                </a:lnTo>
                <a:lnTo>
                  <a:pt x="1657350" y="2466975"/>
                </a:lnTo>
                <a:lnTo>
                  <a:pt x="2019300" y="2495550"/>
                </a:lnTo>
                <a:lnTo>
                  <a:pt x="2409825" y="2486025"/>
                </a:lnTo>
                <a:lnTo>
                  <a:pt x="2505075" y="2466975"/>
                </a:lnTo>
                <a:lnTo>
                  <a:pt x="2505075" y="123825"/>
                </a:lnTo>
                <a:lnTo>
                  <a:pt x="2505075" y="47625"/>
                </a:lnTo>
                <a:lnTo>
                  <a:pt x="146685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086350" y="1857375"/>
            <a:ext cx="2543175" cy="2228850"/>
          </a:xfrm>
          <a:custGeom>
            <a:avLst/>
            <a:gdLst>
              <a:gd name="connsiteX0" fmla="*/ 0 w 2543175"/>
              <a:gd name="connsiteY0" fmla="*/ 0 h 2228850"/>
              <a:gd name="connsiteX1" fmla="*/ 9525 w 2543175"/>
              <a:gd name="connsiteY1" fmla="*/ 1752600 h 2228850"/>
              <a:gd name="connsiteX2" fmla="*/ 523875 w 2543175"/>
              <a:gd name="connsiteY2" fmla="*/ 1866900 h 2228850"/>
              <a:gd name="connsiteX3" fmla="*/ 819150 w 2543175"/>
              <a:gd name="connsiteY3" fmla="*/ 1914525 h 2228850"/>
              <a:gd name="connsiteX4" fmla="*/ 1819275 w 2543175"/>
              <a:gd name="connsiteY4" fmla="*/ 2095500 h 2228850"/>
              <a:gd name="connsiteX5" fmla="*/ 2543175 w 2543175"/>
              <a:gd name="connsiteY5" fmla="*/ 2228850 h 2228850"/>
              <a:gd name="connsiteX6" fmla="*/ 2524125 w 2543175"/>
              <a:gd name="connsiteY6" fmla="*/ 9525 h 2228850"/>
              <a:gd name="connsiteX7" fmla="*/ 1400175 w 2543175"/>
              <a:gd name="connsiteY7" fmla="*/ 9525 h 2228850"/>
              <a:gd name="connsiteX8" fmla="*/ 0 w 2543175"/>
              <a:gd name="connsiteY8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3175" h="2228850">
                <a:moveTo>
                  <a:pt x="0" y="0"/>
                </a:moveTo>
                <a:lnTo>
                  <a:pt x="9525" y="1752600"/>
                </a:lnTo>
                <a:lnTo>
                  <a:pt x="523875" y="1866900"/>
                </a:lnTo>
                <a:lnTo>
                  <a:pt x="819150" y="1914525"/>
                </a:lnTo>
                <a:lnTo>
                  <a:pt x="1819275" y="2095500"/>
                </a:lnTo>
                <a:lnTo>
                  <a:pt x="2543175" y="2228850"/>
                </a:lnTo>
                <a:lnTo>
                  <a:pt x="2524125" y="9525"/>
                </a:lnTo>
                <a:lnTo>
                  <a:pt x="140017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40217" y="4958387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8932" y="5493236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91756" y="2125168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5434245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95436" y="2212000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38612" y="2132092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9105519" y="2739460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961443" y="5397306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EIGHT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174" y="1447752"/>
            <a:ext cx="735589" cy="764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85156" y="91687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9 blocks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10946"/>
            <a:ext cx="8563114" cy="5104904"/>
          </a:xfrm>
          <a:prstGeom prst="rect">
            <a:avLst/>
          </a:prstGeom>
          <a:effectLst>
            <a:glow rad="127000">
              <a:schemeClr val="accent4">
                <a:alpha val="90000"/>
              </a:schemeClr>
            </a:glow>
          </a:effectLst>
        </p:spPr>
      </p:pic>
      <p:sp>
        <p:nvSpPr>
          <p:cNvPr id="8" name="Freeform 7"/>
          <p:cNvSpPr/>
          <p:nvPr/>
        </p:nvSpPr>
        <p:spPr>
          <a:xfrm>
            <a:off x="4905375" y="1800225"/>
            <a:ext cx="1419225" cy="1285875"/>
          </a:xfrm>
          <a:custGeom>
            <a:avLst/>
            <a:gdLst>
              <a:gd name="connsiteX0" fmla="*/ 0 w 1419225"/>
              <a:gd name="connsiteY0" fmla="*/ 104775 h 1285875"/>
              <a:gd name="connsiteX1" fmla="*/ 114300 w 1419225"/>
              <a:gd name="connsiteY1" fmla="*/ 352425 h 1285875"/>
              <a:gd name="connsiteX2" fmla="*/ 314325 w 1419225"/>
              <a:gd name="connsiteY2" fmla="*/ 733425 h 1285875"/>
              <a:gd name="connsiteX3" fmla="*/ 523875 w 1419225"/>
              <a:gd name="connsiteY3" fmla="*/ 1057275 h 1285875"/>
              <a:gd name="connsiteX4" fmla="*/ 704850 w 1419225"/>
              <a:gd name="connsiteY4" fmla="*/ 1257300 h 1285875"/>
              <a:gd name="connsiteX5" fmla="*/ 771525 w 1419225"/>
              <a:gd name="connsiteY5" fmla="*/ 1285875 h 1285875"/>
              <a:gd name="connsiteX6" fmla="*/ 857250 w 1419225"/>
              <a:gd name="connsiteY6" fmla="*/ 1285875 h 1285875"/>
              <a:gd name="connsiteX7" fmla="*/ 1076325 w 1419225"/>
              <a:gd name="connsiteY7" fmla="*/ 1228725 h 1285875"/>
              <a:gd name="connsiteX8" fmla="*/ 1323975 w 1419225"/>
              <a:gd name="connsiteY8" fmla="*/ 1143000 h 1285875"/>
              <a:gd name="connsiteX9" fmla="*/ 1419225 w 1419225"/>
              <a:gd name="connsiteY9" fmla="*/ 1095375 h 1285875"/>
              <a:gd name="connsiteX10" fmla="*/ 1200150 w 1419225"/>
              <a:gd name="connsiteY10" fmla="*/ 790575 h 1285875"/>
              <a:gd name="connsiteX11" fmla="*/ 1028700 w 1419225"/>
              <a:gd name="connsiteY11" fmla="*/ 542925 h 1285875"/>
              <a:gd name="connsiteX12" fmla="*/ 866775 w 1419225"/>
              <a:gd name="connsiteY12" fmla="*/ 247650 h 1285875"/>
              <a:gd name="connsiteX13" fmla="*/ 742950 w 1419225"/>
              <a:gd name="connsiteY13" fmla="*/ 0 h 1285875"/>
              <a:gd name="connsiteX14" fmla="*/ 0 w 1419225"/>
              <a:gd name="connsiteY14" fmla="*/ 104775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9225" h="1285875">
                <a:moveTo>
                  <a:pt x="0" y="104775"/>
                </a:moveTo>
                <a:lnTo>
                  <a:pt x="114300" y="352425"/>
                </a:lnTo>
                <a:lnTo>
                  <a:pt x="314325" y="733425"/>
                </a:lnTo>
                <a:lnTo>
                  <a:pt x="523875" y="1057275"/>
                </a:lnTo>
                <a:lnTo>
                  <a:pt x="704850" y="1257300"/>
                </a:lnTo>
                <a:lnTo>
                  <a:pt x="771525" y="1285875"/>
                </a:lnTo>
                <a:lnTo>
                  <a:pt x="857250" y="1285875"/>
                </a:lnTo>
                <a:lnTo>
                  <a:pt x="1076325" y="1228725"/>
                </a:lnTo>
                <a:lnTo>
                  <a:pt x="1323975" y="1143000"/>
                </a:lnTo>
                <a:lnTo>
                  <a:pt x="1419225" y="1095375"/>
                </a:lnTo>
                <a:lnTo>
                  <a:pt x="1200150" y="790575"/>
                </a:lnTo>
                <a:lnTo>
                  <a:pt x="1028700" y="542925"/>
                </a:lnTo>
                <a:lnTo>
                  <a:pt x="866775" y="247650"/>
                </a:lnTo>
                <a:lnTo>
                  <a:pt x="742950" y="0"/>
                </a:lnTo>
                <a:lnTo>
                  <a:pt x="0" y="104775"/>
                </a:ln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638800" y="1695450"/>
            <a:ext cx="3076575" cy="1981200"/>
          </a:xfrm>
          <a:custGeom>
            <a:avLst/>
            <a:gdLst>
              <a:gd name="connsiteX0" fmla="*/ 0 w 3076575"/>
              <a:gd name="connsiteY0" fmla="*/ 85725 h 1981200"/>
              <a:gd name="connsiteX1" fmla="*/ 133350 w 3076575"/>
              <a:gd name="connsiteY1" fmla="*/ 342900 h 1981200"/>
              <a:gd name="connsiteX2" fmla="*/ 247650 w 3076575"/>
              <a:gd name="connsiteY2" fmla="*/ 561975 h 1981200"/>
              <a:gd name="connsiteX3" fmla="*/ 390525 w 3076575"/>
              <a:gd name="connsiteY3" fmla="*/ 809625 h 1981200"/>
              <a:gd name="connsiteX4" fmla="*/ 647700 w 3076575"/>
              <a:gd name="connsiteY4" fmla="*/ 1143000 h 1981200"/>
              <a:gd name="connsiteX5" fmla="*/ 685800 w 3076575"/>
              <a:gd name="connsiteY5" fmla="*/ 1209675 h 1981200"/>
              <a:gd name="connsiteX6" fmla="*/ 257175 w 3076575"/>
              <a:gd name="connsiteY6" fmla="*/ 1590675 h 1981200"/>
              <a:gd name="connsiteX7" fmla="*/ 266700 w 3076575"/>
              <a:gd name="connsiteY7" fmla="*/ 1676400 h 1981200"/>
              <a:gd name="connsiteX8" fmla="*/ 457200 w 3076575"/>
              <a:gd name="connsiteY8" fmla="*/ 1800225 h 1981200"/>
              <a:gd name="connsiteX9" fmla="*/ 666750 w 3076575"/>
              <a:gd name="connsiteY9" fmla="*/ 1981200 h 1981200"/>
              <a:gd name="connsiteX10" fmla="*/ 1362075 w 3076575"/>
              <a:gd name="connsiteY10" fmla="*/ 1771650 h 1981200"/>
              <a:gd name="connsiteX11" fmla="*/ 1971675 w 3076575"/>
              <a:gd name="connsiteY11" fmla="*/ 1485900 h 1981200"/>
              <a:gd name="connsiteX12" fmla="*/ 2352675 w 3076575"/>
              <a:gd name="connsiteY12" fmla="*/ 1295400 h 1981200"/>
              <a:gd name="connsiteX13" fmla="*/ 2886075 w 3076575"/>
              <a:gd name="connsiteY13" fmla="*/ 981075 h 1981200"/>
              <a:gd name="connsiteX14" fmla="*/ 3076575 w 3076575"/>
              <a:gd name="connsiteY14" fmla="*/ 866775 h 1981200"/>
              <a:gd name="connsiteX15" fmla="*/ 2838450 w 3076575"/>
              <a:gd name="connsiteY15" fmla="*/ 514350 h 1981200"/>
              <a:gd name="connsiteX16" fmla="*/ 2686050 w 3076575"/>
              <a:gd name="connsiteY16" fmla="*/ 371475 h 1981200"/>
              <a:gd name="connsiteX17" fmla="*/ 2447925 w 3076575"/>
              <a:gd name="connsiteY17" fmla="*/ 323850 h 1981200"/>
              <a:gd name="connsiteX18" fmla="*/ 2143125 w 3076575"/>
              <a:gd name="connsiteY18" fmla="*/ 19050 h 1981200"/>
              <a:gd name="connsiteX19" fmla="*/ 1762125 w 3076575"/>
              <a:gd name="connsiteY19" fmla="*/ 0 h 1981200"/>
              <a:gd name="connsiteX20" fmla="*/ 1371600 w 3076575"/>
              <a:gd name="connsiteY20" fmla="*/ 0 h 1981200"/>
              <a:gd name="connsiteX21" fmla="*/ 866775 w 3076575"/>
              <a:gd name="connsiteY21" fmla="*/ 19050 h 1981200"/>
              <a:gd name="connsiteX22" fmla="*/ 409575 w 3076575"/>
              <a:gd name="connsiteY22" fmla="*/ 38100 h 1981200"/>
              <a:gd name="connsiteX23" fmla="*/ 0 w 3076575"/>
              <a:gd name="connsiteY23" fmla="*/ 85725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76575" h="1981200">
                <a:moveTo>
                  <a:pt x="0" y="85725"/>
                </a:moveTo>
                <a:lnTo>
                  <a:pt x="133350" y="342900"/>
                </a:lnTo>
                <a:lnTo>
                  <a:pt x="247650" y="561975"/>
                </a:lnTo>
                <a:lnTo>
                  <a:pt x="390525" y="809625"/>
                </a:lnTo>
                <a:lnTo>
                  <a:pt x="647700" y="1143000"/>
                </a:lnTo>
                <a:lnTo>
                  <a:pt x="685800" y="1209675"/>
                </a:lnTo>
                <a:lnTo>
                  <a:pt x="257175" y="1590675"/>
                </a:lnTo>
                <a:lnTo>
                  <a:pt x="266700" y="1676400"/>
                </a:lnTo>
                <a:lnTo>
                  <a:pt x="457200" y="1800225"/>
                </a:lnTo>
                <a:lnTo>
                  <a:pt x="666750" y="1981200"/>
                </a:lnTo>
                <a:lnTo>
                  <a:pt x="1362075" y="1771650"/>
                </a:lnTo>
                <a:lnTo>
                  <a:pt x="1971675" y="1485900"/>
                </a:lnTo>
                <a:lnTo>
                  <a:pt x="2352675" y="1295400"/>
                </a:lnTo>
                <a:lnTo>
                  <a:pt x="2886075" y="981075"/>
                </a:lnTo>
                <a:lnTo>
                  <a:pt x="3076575" y="866775"/>
                </a:lnTo>
                <a:lnTo>
                  <a:pt x="2838450" y="514350"/>
                </a:lnTo>
                <a:lnTo>
                  <a:pt x="2686050" y="371475"/>
                </a:lnTo>
                <a:lnTo>
                  <a:pt x="2447925" y="323850"/>
                </a:lnTo>
                <a:lnTo>
                  <a:pt x="2143125" y="19050"/>
                </a:lnTo>
                <a:lnTo>
                  <a:pt x="1762125" y="0"/>
                </a:lnTo>
                <a:lnTo>
                  <a:pt x="1371600" y="0"/>
                </a:lnTo>
                <a:lnTo>
                  <a:pt x="866775" y="19050"/>
                </a:lnTo>
                <a:lnTo>
                  <a:pt x="409575" y="38100"/>
                </a:lnTo>
                <a:lnTo>
                  <a:pt x="0" y="85725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371725" y="1695450"/>
            <a:ext cx="2552700" cy="1114425"/>
          </a:xfrm>
          <a:custGeom>
            <a:avLst/>
            <a:gdLst>
              <a:gd name="connsiteX0" fmla="*/ 47625 w 2552700"/>
              <a:gd name="connsiteY0" fmla="*/ 28575 h 1114425"/>
              <a:gd name="connsiteX1" fmla="*/ 0 w 2552700"/>
              <a:gd name="connsiteY1" fmla="*/ 1085850 h 1114425"/>
              <a:gd name="connsiteX2" fmla="*/ 371475 w 2552700"/>
              <a:gd name="connsiteY2" fmla="*/ 1114425 h 1114425"/>
              <a:gd name="connsiteX3" fmla="*/ 1104900 w 2552700"/>
              <a:gd name="connsiteY3" fmla="*/ 1095375 h 1114425"/>
              <a:gd name="connsiteX4" fmla="*/ 1752600 w 2552700"/>
              <a:gd name="connsiteY4" fmla="*/ 1114425 h 1114425"/>
              <a:gd name="connsiteX5" fmla="*/ 2190750 w 2552700"/>
              <a:gd name="connsiteY5" fmla="*/ 1104900 h 1114425"/>
              <a:gd name="connsiteX6" fmla="*/ 2552700 w 2552700"/>
              <a:gd name="connsiteY6" fmla="*/ 1038225 h 1114425"/>
              <a:gd name="connsiteX7" fmla="*/ 2381250 w 2552700"/>
              <a:gd name="connsiteY7" fmla="*/ 704850 h 1114425"/>
              <a:gd name="connsiteX8" fmla="*/ 2171700 w 2552700"/>
              <a:gd name="connsiteY8" fmla="*/ 295275 h 1114425"/>
              <a:gd name="connsiteX9" fmla="*/ 2095500 w 2552700"/>
              <a:gd name="connsiteY9" fmla="*/ 0 h 1114425"/>
              <a:gd name="connsiteX10" fmla="*/ 47625 w 2552700"/>
              <a:gd name="connsiteY10" fmla="*/ 2857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2700" h="1114425">
                <a:moveTo>
                  <a:pt x="47625" y="28575"/>
                </a:moveTo>
                <a:lnTo>
                  <a:pt x="0" y="1085850"/>
                </a:lnTo>
                <a:lnTo>
                  <a:pt x="371475" y="1114425"/>
                </a:lnTo>
                <a:lnTo>
                  <a:pt x="1104900" y="1095375"/>
                </a:lnTo>
                <a:lnTo>
                  <a:pt x="1752600" y="1114425"/>
                </a:lnTo>
                <a:lnTo>
                  <a:pt x="2190750" y="1104900"/>
                </a:lnTo>
                <a:lnTo>
                  <a:pt x="2552700" y="1038225"/>
                </a:lnTo>
                <a:lnTo>
                  <a:pt x="2381250" y="704850"/>
                </a:lnTo>
                <a:lnTo>
                  <a:pt x="2171700" y="295275"/>
                </a:lnTo>
                <a:lnTo>
                  <a:pt x="2095500" y="0"/>
                </a:lnTo>
                <a:lnTo>
                  <a:pt x="47625" y="28575"/>
                </a:lnTo>
                <a:close/>
              </a:path>
            </a:pathLst>
          </a:cu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43250" y="2724150"/>
            <a:ext cx="2743200" cy="1219200"/>
          </a:xfrm>
          <a:custGeom>
            <a:avLst/>
            <a:gdLst>
              <a:gd name="connsiteX0" fmla="*/ 28575 w 2743200"/>
              <a:gd name="connsiteY0" fmla="*/ 66675 h 1219200"/>
              <a:gd name="connsiteX1" fmla="*/ 0 w 2743200"/>
              <a:gd name="connsiteY1" fmla="*/ 1171575 h 1219200"/>
              <a:gd name="connsiteX2" fmla="*/ 9525 w 2743200"/>
              <a:gd name="connsiteY2" fmla="*/ 1209675 h 1219200"/>
              <a:gd name="connsiteX3" fmla="*/ 962025 w 2743200"/>
              <a:gd name="connsiteY3" fmla="*/ 1209675 h 1219200"/>
              <a:gd name="connsiteX4" fmla="*/ 1800225 w 2743200"/>
              <a:gd name="connsiteY4" fmla="*/ 1219200 h 1219200"/>
              <a:gd name="connsiteX5" fmla="*/ 2085975 w 2743200"/>
              <a:gd name="connsiteY5" fmla="*/ 1171575 h 1219200"/>
              <a:gd name="connsiteX6" fmla="*/ 2743200 w 2743200"/>
              <a:gd name="connsiteY6" fmla="*/ 1019175 h 1219200"/>
              <a:gd name="connsiteX7" fmla="*/ 2438400 w 2743200"/>
              <a:gd name="connsiteY7" fmla="*/ 752475 h 1219200"/>
              <a:gd name="connsiteX8" fmla="*/ 2314575 w 2743200"/>
              <a:gd name="connsiteY8" fmla="*/ 647700 h 1219200"/>
              <a:gd name="connsiteX9" fmla="*/ 2181225 w 2743200"/>
              <a:gd name="connsiteY9" fmla="*/ 638175 h 1219200"/>
              <a:gd name="connsiteX10" fmla="*/ 2286000 w 2743200"/>
              <a:gd name="connsiteY10" fmla="*/ 647700 h 1219200"/>
              <a:gd name="connsiteX11" fmla="*/ 2085975 w 2743200"/>
              <a:gd name="connsiteY11" fmla="*/ 409575 h 1219200"/>
              <a:gd name="connsiteX12" fmla="*/ 1781175 w 2743200"/>
              <a:gd name="connsiteY12" fmla="*/ 0 h 1219200"/>
              <a:gd name="connsiteX13" fmla="*/ 1400175 w 2743200"/>
              <a:gd name="connsiteY13" fmla="*/ 95250 h 1219200"/>
              <a:gd name="connsiteX14" fmla="*/ 885825 w 2743200"/>
              <a:gd name="connsiteY14" fmla="*/ 95250 h 1219200"/>
              <a:gd name="connsiteX15" fmla="*/ 28575 w 2743200"/>
              <a:gd name="connsiteY15" fmla="*/ 66675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43200" h="1219200">
                <a:moveTo>
                  <a:pt x="28575" y="66675"/>
                </a:moveTo>
                <a:lnTo>
                  <a:pt x="0" y="1171575"/>
                </a:lnTo>
                <a:lnTo>
                  <a:pt x="9525" y="1209675"/>
                </a:lnTo>
                <a:lnTo>
                  <a:pt x="962025" y="1209675"/>
                </a:lnTo>
                <a:lnTo>
                  <a:pt x="1800225" y="1219200"/>
                </a:lnTo>
                <a:lnTo>
                  <a:pt x="2085975" y="1171575"/>
                </a:lnTo>
                <a:lnTo>
                  <a:pt x="2743200" y="1019175"/>
                </a:lnTo>
                <a:lnTo>
                  <a:pt x="2438400" y="752475"/>
                </a:lnTo>
                <a:lnTo>
                  <a:pt x="2314575" y="647700"/>
                </a:lnTo>
                <a:lnTo>
                  <a:pt x="2181225" y="638175"/>
                </a:lnTo>
                <a:lnTo>
                  <a:pt x="2286000" y="647700"/>
                </a:lnTo>
                <a:lnTo>
                  <a:pt x="2085975" y="409575"/>
                </a:lnTo>
                <a:lnTo>
                  <a:pt x="1781175" y="0"/>
                </a:lnTo>
                <a:lnTo>
                  <a:pt x="1400175" y="95250"/>
                </a:lnTo>
                <a:lnTo>
                  <a:pt x="885825" y="95250"/>
                </a:lnTo>
                <a:lnTo>
                  <a:pt x="28575" y="66675"/>
                </a:lnTo>
                <a:close/>
              </a:path>
            </a:pathLst>
          </a:cu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00698" y="3121471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4382" y="2017068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68791" y="2429239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01274" y="2357735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353175" y="4448175"/>
            <a:ext cx="2419350" cy="2219325"/>
          </a:xfrm>
          <a:custGeom>
            <a:avLst/>
            <a:gdLst>
              <a:gd name="connsiteX0" fmla="*/ 838200 w 2419350"/>
              <a:gd name="connsiteY0" fmla="*/ 0 h 2219325"/>
              <a:gd name="connsiteX1" fmla="*/ 0 w 2419350"/>
              <a:gd name="connsiteY1" fmla="*/ 771525 h 2219325"/>
              <a:gd name="connsiteX2" fmla="*/ 76200 w 2419350"/>
              <a:gd name="connsiteY2" fmla="*/ 1019175 h 2219325"/>
              <a:gd name="connsiteX3" fmla="*/ 114300 w 2419350"/>
              <a:gd name="connsiteY3" fmla="*/ 1171575 h 2219325"/>
              <a:gd name="connsiteX4" fmla="*/ 114300 w 2419350"/>
              <a:gd name="connsiteY4" fmla="*/ 1609725 h 2219325"/>
              <a:gd name="connsiteX5" fmla="*/ 657225 w 2419350"/>
              <a:gd name="connsiteY5" fmla="*/ 1885950 h 2219325"/>
              <a:gd name="connsiteX6" fmla="*/ 828675 w 2419350"/>
              <a:gd name="connsiteY6" fmla="*/ 2200275 h 2219325"/>
              <a:gd name="connsiteX7" fmla="*/ 1390650 w 2419350"/>
              <a:gd name="connsiteY7" fmla="*/ 2219325 h 2219325"/>
              <a:gd name="connsiteX8" fmla="*/ 1524000 w 2419350"/>
              <a:gd name="connsiteY8" fmla="*/ 1962150 h 2219325"/>
              <a:gd name="connsiteX9" fmla="*/ 2057400 w 2419350"/>
              <a:gd name="connsiteY9" fmla="*/ 1047750 h 2219325"/>
              <a:gd name="connsiteX10" fmla="*/ 2419350 w 2419350"/>
              <a:gd name="connsiteY10" fmla="*/ 504825 h 2219325"/>
              <a:gd name="connsiteX11" fmla="*/ 838200 w 2419350"/>
              <a:gd name="connsiteY11" fmla="*/ 0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9350" h="2219325">
                <a:moveTo>
                  <a:pt x="838200" y="0"/>
                </a:moveTo>
                <a:lnTo>
                  <a:pt x="0" y="771525"/>
                </a:lnTo>
                <a:lnTo>
                  <a:pt x="76200" y="1019175"/>
                </a:lnTo>
                <a:lnTo>
                  <a:pt x="114300" y="1171575"/>
                </a:lnTo>
                <a:lnTo>
                  <a:pt x="114300" y="1609725"/>
                </a:lnTo>
                <a:lnTo>
                  <a:pt x="657225" y="1885950"/>
                </a:lnTo>
                <a:lnTo>
                  <a:pt x="828675" y="2200275"/>
                </a:lnTo>
                <a:lnTo>
                  <a:pt x="1390650" y="2219325"/>
                </a:lnTo>
                <a:lnTo>
                  <a:pt x="1524000" y="1962150"/>
                </a:lnTo>
                <a:lnTo>
                  <a:pt x="2057400" y="1047750"/>
                </a:lnTo>
                <a:lnTo>
                  <a:pt x="2419350" y="504825"/>
                </a:lnTo>
                <a:lnTo>
                  <a:pt x="838200" y="0"/>
                </a:lnTo>
                <a:close/>
              </a:path>
            </a:pathLst>
          </a:custGeom>
          <a:solidFill>
            <a:srgbClr val="7030A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647950" y="5543550"/>
            <a:ext cx="4543425" cy="1123950"/>
          </a:xfrm>
          <a:custGeom>
            <a:avLst/>
            <a:gdLst>
              <a:gd name="connsiteX0" fmla="*/ 3800475 w 4543425"/>
              <a:gd name="connsiteY0" fmla="*/ 57150 h 1123950"/>
              <a:gd name="connsiteX1" fmla="*/ 1952625 w 4543425"/>
              <a:gd name="connsiteY1" fmla="*/ 47625 h 1123950"/>
              <a:gd name="connsiteX2" fmla="*/ 1628775 w 4543425"/>
              <a:gd name="connsiteY2" fmla="*/ 38100 h 1123950"/>
              <a:gd name="connsiteX3" fmla="*/ 1476375 w 4543425"/>
              <a:gd name="connsiteY3" fmla="*/ 0 h 1123950"/>
              <a:gd name="connsiteX4" fmla="*/ 723900 w 4543425"/>
              <a:gd name="connsiteY4" fmla="*/ 9525 h 1123950"/>
              <a:gd name="connsiteX5" fmla="*/ 723900 w 4543425"/>
              <a:gd name="connsiteY5" fmla="*/ 381000 h 1123950"/>
              <a:gd name="connsiteX6" fmla="*/ 438150 w 4543425"/>
              <a:gd name="connsiteY6" fmla="*/ 723900 h 1123950"/>
              <a:gd name="connsiteX7" fmla="*/ 0 w 4543425"/>
              <a:gd name="connsiteY7" fmla="*/ 1085850 h 1123950"/>
              <a:gd name="connsiteX8" fmla="*/ 695325 w 4543425"/>
              <a:gd name="connsiteY8" fmla="*/ 1066800 h 1123950"/>
              <a:gd name="connsiteX9" fmla="*/ 1828800 w 4543425"/>
              <a:gd name="connsiteY9" fmla="*/ 1085850 h 1123950"/>
              <a:gd name="connsiteX10" fmla="*/ 3324225 w 4543425"/>
              <a:gd name="connsiteY10" fmla="*/ 1123950 h 1123950"/>
              <a:gd name="connsiteX11" fmla="*/ 4543425 w 4543425"/>
              <a:gd name="connsiteY11" fmla="*/ 1114425 h 1123950"/>
              <a:gd name="connsiteX12" fmla="*/ 4333875 w 4543425"/>
              <a:gd name="connsiteY12" fmla="*/ 771525 h 1123950"/>
              <a:gd name="connsiteX13" fmla="*/ 3800475 w 4543425"/>
              <a:gd name="connsiteY13" fmla="*/ 495300 h 1123950"/>
              <a:gd name="connsiteX14" fmla="*/ 3800475 w 4543425"/>
              <a:gd name="connsiteY14" fmla="*/ 571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43425" h="1123950">
                <a:moveTo>
                  <a:pt x="3800475" y="57150"/>
                </a:moveTo>
                <a:lnTo>
                  <a:pt x="1952625" y="47625"/>
                </a:lnTo>
                <a:lnTo>
                  <a:pt x="1628775" y="38100"/>
                </a:lnTo>
                <a:lnTo>
                  <a:pt x="1476375" y="0"/>
                </a:lnTo>
                <a:lnTo>
                  <a:pt x="723900" y="9525"/>
                </a:lnTo>
                <a:lnTo>
                  <a:pt x="723900" y="381000"/>
                </a:lnTo>
                <a:lnTo>
                  <a:pt x="438150" y="723900"/>
                </a:lnTo>
                <a:lnTo>
                  <a:pt x="0" y="1085850"/>
                </a:lnTo>
                <a:lnTo>
                  <a:pt x="695325" y="1066800"/>
                </a:lnTo>
                <a:lnTo>
                  <a:pt x="1828800" y="1085850"/>
                </a:lnTo>
                <a:lnTo>
                  <a:pt x="3324225" y="1123950"/>
                </a:lnTo>
                <a:lnTo>
                  <a:pt x="4543425" y="1114425"/>
                </a:lnTo>
                <a:lnTo>
                  <a:pt x="4333875" y="771525"/>
                </a:lnTo>
                <a:lnTo>
                  <a:pt x="3800475" y="495300"/>
                </a:lnTo>
                <a:lnTo>
                  <a:pt x="3800475" y="57150"/>
                </a:lnTo>
                <a:close/>
              </a:path>
            </a:pathLst>
          </a:cu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95861" y="5874692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8946" y="5894403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971675" y="3924300"/>
            <a:ext cx="2181225" cy="2695575"/>
          </a:xfrm>
          <a:custGeom>
            <a:avLst/>
            <a:gdLst>
              <a:gd name="connsiteX0" fmla="*/ 1390650 w 2181225"/>
              <a:gd name="connsiteY0" fmla="*/ 1619250 h 2695575"/>
              <a:gd name="connsiteX1" fmla="*/ 1390650 w 2181225"/>
              <a:gd name="connsiteY1" fmla="*/ 1990725 h 2695575"/>
              <a:gd name="connsiteX2" fmla="*/ 1123950 w 2181225"/>
              <a:gd name="connsiteY2" fmla="*/ 2314575 h 2695575"/>
              <a:gd name="connsiteX3" fmla="*/ 704850 w 2181225"/>
              <a:gd name="connsiteY3" fmla="*/ 2695575 h 2695575"/>
              <a:gd name="connsiteX4" fmla="*/ 0 w 2181225"/>
              <a:gd name="connsiteY4" fmla="*/ 2676525 h 2695575"/>
              <a:gd name="connsiteX5" fmla="*/ 9525 w 2181225"/>
              <a:gd name="connsiteY5" fmla="*/ 2362200 h 2695575"/>
              <a:gd name="connsiteX6" fmla="*/ 28575 w 2181225"/>
              <a:gd name="connsiteY6" fmla="*/ 0 h 2695575"/>
              <a:gd name="connsiteX7" fmla="*/ 847725 w 2181225"/>
              <a:gd name="connsiteY7" fmla="*/ 9525 h 2695575"/>
              <a:gd name="connsiteX8" fmla="*/ 1200150 w 2181225"/>
              <a:gd name="connsiteY8" fmla="*/ 400050 h 2695575"/>
              <a:gd name="connsiteX9" fmla="*/ 1495425 w 2181225"/>
              <a:gd name="connsiteY9" fmla="*/ 657225 h 2695575"/>
              <a:gd name="connsiteX10" fmla="*/ 2181225 w 2181225"/>
              <a:gd name="connsiteY10" fmla="*/ 657225 h 2695575"/>
              <a:gd name="connsiteX11" fmla="*/ 2152650 w 2181225"/>
              <a:gd name="connsiteY11" fmla="*/ 1600200 h 2695575"/>
              <a:gd name="connsiteX12" fmla="*/ 1390650 w 2181225"/>
              <a:gd name="connsiteY12" fmla="*/ 1619250 h 26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1225" h="2695575">
                <a:moveTo>
                  <a:pt x="1390650" y="1619250"/>
                </a:moveTo>
                <a:lnTo>
                  <a:pt x="1390650" y="1990725"/>
                </a:lnTo>
                <a:lnTo>
                  <a:pt x="1123950" y="2314575"/>
                </a:lnTo>
                <a:lnTo>
                  <a:pt x="704850" y="2695575"/>
                </a:lnTo>
                <a:lnTo>
                  <a:pt x="0" y="2676525"/>
                </a:lnTo>
                <a:lnTo>
                  <a:pt x="9525" y="2362200"/>
                </a:lnTo>
                <a:lnTo>
                  <a:pt x="28575" y="0"/>
                </a:lnTo>
                <a:lnTo>
                  <a:pt x="847725" y="9525"/>
                </a:lnTo>
                <a:lnTo>
                  <a:pt x="1200150" y="400050"/>
                </a:lnTo>
                <a:lnTo>
                  <a:pt x="1495425" y="657225"/>
                </a:lnTo>
                <a:lnTo>
                  <a:pt x="2181225" y="657225"/>
                </a:lnTo>
                <a:lnTo>
                  <a:pt x="2152650" y="1600200"/>
                </a:lnTo>
                <a:lnTo>
                  <a:pt x="1390650" y="1619250"/>
                </a:lnTo>
                <a:close/>
              </a:path>
            </a:pathLst>
          </a:custGeom>
          <a:solidFill>
            <a:srgbClr val="0070C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124325" y="4533900"/>
            <a:ext cx="2333625" cy="1057275"/>
          </a:xfrm>
          <a:custGeom>
            <a:avLst/>
            <a:gdLst>
              <a:gd name="connsiteX0" fmla="*/ 9525 w 2333625"/>
              <a:gd name="connsiteY0" fmla="*/ 57150 h 1057275"/>
              <a:gd name="connsiteX1" fmla="*/ 0 w 2333625"/>
              <a:gd name="connsiteY1" fmla="*/ 1000125 h 1057275"/>
              <a:gd name="connsiteX2" fmla="*/ 95250 w 2333625"/>
              <a:gd name="connsiteY2" fmla="*/ 1057275 h 1057275"/>
              <a:gd name="connsiteX3" fmla="*/ 781050 w 2333625"/>
              <a:gd name="connsiteY3" fmla="*/ 1057275 h 1057275"/>
              <a:gd name="connsiteX4" fmla="*/ 2333625 w 2333625"/>
              <a:gd name="connsiteY4" fmla="*/ 1057275 h 1057275"/>
              <a:gd name="connsiteX5" fmla="*/ 2247900 w 2333625"/>
              <a:gd name="connsiteY5" fmla="*/ 695325 h 1057275"/>
              <a:gd name="connsiteX6" fmla="*/ 1790700 w 2333625"/>
              <a:gd name="connsiteY6" fmla="*/ 0 h 1057275"/>
              <a:gd name="connsiteX7" fmla="*/ 1562100 w 2333625"/>
              <a:gd name="connsiteY7" fmla="*/ 47625 h 1057275"/>
              <a:gd name="connsiteX8" fmla="*/ 1162050 w 2333625"/>
              <a:gd name="connsiteY8" fmla="*/ 95250 h 1057275"/>
              <a:gd name="connsiteX9" fmla="*/ 676275 w 2333625"/>
              <a:gd name="connsiteY9" fmla="*/ 95250 h 1057275"/>
              <a:gd name="connsiteX10" fmla="*/ 304800 w 2333625"/>
              <a:gd name="connsiteY10" fmla="*/ 57150 h 1057275"/>
              <a:gd name="connsiteX11" fmla="*/ 9525 w 2333625"/>
              <a:gd name="connsiteY11" fmla="*/ 5715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3625" h="1057275">
                <a:moveTo>
                  <a:pt x="9525" y="57150"/>
                </a:moveTo>
                <a:lnTo>
                  <a:pt x="0" y="1000125"/>
                </a:lnTo>
                <a:lnTo>
                  <a:pt x="95250" y="1057275"/>
                </a:lnTo>
                <a:lnTo>
                  <a:pt x="781050" y="1057275"/>
                </a:lnTo>
                <a:lnTo>
                  <a:pt x="2333625" y="1057275"/>
                </a:lnTo>
                <a:lnTo>
                  <a:pt x="2247900" y="695325"/>
                </a:lnTo>
                <a:lnTo>
                  <a:pt x="1790700" y="0"/>
                </a:lnTo>
                <a:lnTo>
                  <a:pt x="1562100" y="47625"/>
                </a:lnTo>
                <a:lnTo>
                  <a:pt x="1162050" y="95250"/>
                </a:lnTo>
                <a:lnTo>
                  <a:pt x="676275" y="95250"/>
                </a:lnTo>
                <a:lnTo>
                  <a:pt x="304800" y="57150"/>
                </a:lnTo>
                <a:lnTo>
                  <a:pt x="9525" y="57150"/>
                </a:lnTo>
                <a:close/>
              </a:path>
            </a:pathLst>
          </a:cu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809875" y="3733800"/>
            <a:ext cx="4400550" cy="1476375"/>
          </a:xfrm>
          <a:custGeom>
            <a:avLst/>
            <a:gdLst>
              <a:gd name="connsiteX0" fmla="*/ 0 w 4400550"/>
              <a:gd name="connsiteY0" fmla="*/ 200025 h 1476375"/>
              <a:gd name="connsiteX1" fmla="*/ 419100 w 4400550"/>
              <a:gd name="connsiteY1" fmla="*/ 647700 h 1476375"/>
              <a:gd name="connsiteX2" fmla="*/ 666750 w 4400550"/>
              <a:gd name="connsiteY2" fmla="*/ 847725 h 1476375"/>
              <a:gd name="connsiteX3" fmla="*/ 1524000 w 4400550"/>
              <a:gd name="connsiteY3" fmla="*/ 876300 h 1476375"/>
              <a:gd name="connsiteX4" fmla="*/ 2305050 w 4400550"/>
              <a:gd name="connsiteY4" fmla="*/ 914400 h 1476375"/>
              <a:gd name="connsiteX5" fmla="*/ 2638425 w 4400550"/>
              <a:gd name="connsiteY5" fmla="*/ 876300 h 1476375"/>
              <a:gd name="connsiteX6" fmla="*/ 3124200 w 4400550"/>
              <a:gd name="connsiteY6" fmla="*/ 790575 h 1476375"/>
              <a:gd name="connsiteX7" fmla="*/ 3562350 w 4400550"/>
              <a:gd name="connsiteY7" fmla="*/ 1476375 h 1476375"/>
              <a:gd name="connsiteX8" fmla="*/ 4000500 w 4400550"/>
              <a:gd name="connsiteY8" fmla="*/ 1057275 h 1476375"/>
              <a:gd name="connsiteX9" fmla="*/ 4400550 w 4400550"/>
              <a:gd name="connsiteY9" fmla="*/ 704850 h 1476375"/>
              <a:gd name="connsiteX10" fmla="*/ 4010025 w 4400550"/>
              <a:gd name="connsiteY10" fmla="*/ 561975 h 1476375"/>
              <a:gd name="connsiteX11" fmla="*/ 3533775 w 4400550"/>
              <a:gd name="connsiteY11" fmla="*/ 314325 h 1476375"/>
              <a:gd name="connsiteX12" fmla="*/ 3076575 w 4400550"/>
              <a:gd name="connsiteY12" fmla="*/ 0 h 1476375"/>
              <a:gd name="connsiteX13" fmla="*/ 2657475 w 4400550"/>
              <a:gd name="connsiteY13" fmla="*/ 95250 h 1476375"/>
              <a:gd name="connsiteX14" fmla="*/ 2400300 w 4400550"/>
              <a:gd name="connsiteY14" fmla="*/ 180975 h 1476375"/>
              <a:gd name="connsiteX15" fmla="*/ 2066925 w 4400550"/>
              <a:gd name="connsiteY15" fmla="*/ 200025 h 1476375"/>
              <a:gd name="connsiteX16" fmla="*/ 1533525 w 4400550"/>
              <a:gd name="connsiteY16" fmla="*/ 200025 h 1476375"/>
              <a:gd name="connsiteX17" fmla="*/ 0 w 4400550"/>
              <a:gd name="connsiteY17" fmla="*/ 20002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00550" h="1476375">
                <a:moveTo>
                  <a:pt x="0" y="200025"/>
                </a:moveTo>
                <a:lnTo>
                  <a:pt x="419100" y="647700"/>
                </a:lnTo>
                <a:lnTo>
                  <a:pt x="666750" y="847725"/>
                </a:lnTo>
                <a:lnTo>
                  <a:pt x="1524000" y="876300"/>
                </a:lnTo>
                <a:lnTo>
                  <a:pt x="2305050" y="914400"/>
                </a:lnTo>
                <a:lnTo>
                  <a:pt x="2638425" y="876300"/>
                </a:lnTo>
                <a:lnTo>
                  <a:pt x="3124200" y="790575"/>
                </a:lnTo>
                <a:lnTo>
                  <a:pt x="3562350" y="1476375"/>
                </a:lnTo>
                <a:lnTo>
                  <a:pt x="4000500" y="1057275"/>
                </a:lnTo>
                <a:lnTo>
                  <a:pt x="4400550" y="704850"/>
                </a:lnTo>
                <a:lnTo>
                  <a:pt x="4010025" y="561975"/>
                </a:lnTo>
                <a:lnTo>
                  <a:pt x="3533775" y="314325"/>
                </a:lnTo>
                <a:lnTo>
                  <a:pt x="3076575" y="0"/>
                </a:lnTo>
                <a:lnTo>
                  <a:pt x="2657475" y="95250"/>
                </a:lnTo>
                <a:lnTo>
                  <a:pt x="2400300" y="180975"/>
                </a:lnTo>
                <a:lnTo>
                  <a:pt x="2066925" y="200025"/>
                </a:lnTo>
                <a:lnTo>
                  <a:pt x="1533525" y="200025"/>
                </a:lnTo>
                <a:lnTo>
                  <a:pt x="0" y="200025"/>
                </a:lnTo>
                <a:close/>
              </a:path>
            </a:pathLst>
          </a:cu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65040" y="4805945"/>
            <a:ext cx="550017" cy="430887"/>
          </a:xfrm>
          <a:prstGeom prst="rect">
            <a:avLst/>
          </a:prstGeom>
          <a:noFill/>
          <a:ln cap="rnd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B5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62004" y="4652522"/>
            <a:ext cx="550017" cy="430887"/>
          </a:xfrm>
          <a:prstGeom prst="rect">
            <a:avLst/>
          </a:prstGeom>
          <a:noFill/>
          <a:ln cap="rnd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B3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91214" y="4196345"/>
            <a:ext cx="550017" cy="430887"/>
          </a:xfrm>
          <a:prstGeom prst="rect">
            <a:avLst/>
          </a:prstGeom>
          <a:noFill/>
          <a:ln cap="rnd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B4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016078" y="4390159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7533479" y="5418859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5067528" y="2266084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7531834" y="5668240"/>
            <a:ext cx="311727" cy="2493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036" y="124691"/>
            <a:ext cx="11055928" cy="1226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DEERFIELD VILLAGE SECURITY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1"/>
                </a:solidFill>
              </a:rPr>
              <a:t>SECTION </a:t>
            </a:r>
            <a:r>
              <a:rPr lang="en-US" sz="4000" dirty="0" smtClean="0">
                <a:solidFill>
                  <a:schemeClr val="accent1"/>
                </a:solidFill>
              </a:rPr>
              <a:t>NINE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174" y="1447752"/>
            <a:ext cx="735589" cy="764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85156" y="916878"/>
            <a:ext cx="290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section has 7 blocks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701038" y="3207569"/>
            <a:ext cx="1406624" cy="1200728"/>
            <a:chOff x="10815899" y="4276435"/>
            <a:chExt cx="1406624" cy="1200728"/>
          </a:xfrm>
        </p:grpSpPr>
        <p:sp>
          <p:nvSpPr>
            <p:cNvPr id="45" name="Rounded Rectangle 44"/>
            <p:cNvSpPr/>
            <p:nvPr/>
          </p:nvSpPr>
          <p:spPr>
            <a:xfrm>
              <a:off x="10815899" y="4276435"/>
              <a:ext cx="1302210" cy="120072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8-Point Star 15"/>
            <p:cNvSpPr/>
            <p:nvPr/>
          </p:nvSpPr>
          <p:spPr>
            <a:xfrm>
              <a:off x="11807536" y="5169346"/>
              <a:ext cx="236306" cy="230832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1816152" y="4885980"/>
              <a:ext cx="232063" cy="20346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86586" y="4515030"/>
              <a:ext cx="53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71947" y="4290365"/>
              <a:ext cx="7160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Legend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15899" y="4611964"/>
              <a:ext cx="9817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Number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15899" y="4891716"/>
              <a:ext cx="973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Block Captain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0513" y="5154948"/>
              <a:ext cx="1071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2060"/>
                  </a:solidFill>
                </a:rPr>
                <a:t>Section Leader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068" y="1752600"/>
            <a:ext cx="8657289" cy="4848082"/>
          </a:xfrm>
          <a:prstGeom prst="rect">
            <a:avLst/>
          </a:prstGeom>
          <a:effectLst>
            <a:glow rad="127000">
              <a:schemeClr val="accent4">
                <a:alpha val="90000"/>
              </a:schemeClr>
            </a:glow>
          </a:effectLst>
        </p:spPr>
      </p:pic>
      <p:sp>
        <p:nvSpPr>
          <p:cNvPr id="8" name="Freeform 7"/>
          <p:cNvSpPr/>
          <p:nvPr/>
        </p:nvSpPr>
        <p:spPr>
          <a:xfrm>
            <a:off x="1857375" y="2952750"/>
            <a:ext cx="2133600" cy="3295650"/>
          </a:xfrm>
          <a:custGeom>
            <a:avLst/>
            <a:gdLst>
              <a:gd name="connsiteX0" fmla="*/ 800100 w 2133600"/>
              <a:gd name="connsiteY0" fmla="*/ 28575 h 3295650"/>
              <a:gd name="connsiteX1" fmla="*/ 638175 w 2133600"/>
              <a:gd name="connsiteY1" fmla="*/ 276225 h 3295650"/>
              <a:gd name="connsiteX2" fmla="*/ 504825 w 2133600"/>
              <a:gd name="connsiteY2" fmla="*/ 533400 h 3295650"/>
              <a:gd name="connsiteX3" fmla="*/ 323850 w 2133600"/>
              <a:gd name="connsiteY3" fmla="*/ 895350 h 3295650"/>
              <a:gd name="connsiteX4" fmla="*/ 228600 w 2133600"/>
              <a:gd name="connsiteY4" fmla="*/ 1200150 h 3295650"/>
              <a:gd name="connsiteX5" fmla="*/ 57150 w 2133600"/>
              <a:gd name="connsiteY5" fmla="*/ 1638300 h 3295650"/>
              <a:gd name="connsiteX6" fmla="*/ 0 w 2133600"/>
              <a:gd name="connsiteY6" fmla="*/ 1943100 h 3295650"/>
              <a:gd name="connsiteX7" fmla="*/ 19050 w 2133600"/>
              <a:gd name="connsiteY7" fmla="*/ 2133600 h 3295650"/>
              <a:gd name="connsiteX8" fmla="*/ 57150 w 2133600"/>
              <a:gd name="connsiteY8" fmla="*/ 2600325 h 3295650"/>
              <a:gd name="connsiteX9" fmla="*/ 28575 w 2133600"/>
              <a:gd name="connsiteY9" fmla="*/ 2952750 h 3295650"/>
              <a:gd name="connsiteX10" fmla="*/ 9525 w 2133600"/>
              <a:gd name="connsiteY10" fmla="*/ 3190875 h 3295650"/>
              <a:gd name="connsiteX11" fmla="*/ 57150 w 2133600"/>
              <a:gd name="connsiteY11" fmla="*/ 3248025 h 3295650"/>
              <a:gd name="connsiteX12" fmla="*/ 200025 w 2133600"/>
              <a:gd name="connsiteY12" fmla="*/ 3276600 h 3295650"/>
              <a:gd name="connsiteX13" fmla="*/ 1019175 w 2133600"/>
              <a:gd name="connsiteY13" fmla="*/ 3295650 h 3295650"/>
              <a:gd name="connsiteX14" fmla="*/ 1647825 w 2133600"/>
              <a:gd name="connsiteY14" fmla="*/ 3276600 h 3295650"/>
              <a:gd name="connsiteX15" fmla="*/ 2076450 w 2133600"/>
              <a:gd name="connsiteY15" fmla="*/ 3248025 h 3295650"/>
              <a:gd name="connsiteX16" fmla="*/ 2133600 w 2133600"/>
              <a:gd name="connsiteY16" fmla="*/ 1323975 h 3295650"/>
              <a:gd name="connsiteX17" fmla="*/ 1504950 w 2133600"/>
              <a:gd name="connsiteY17" fmla="*/ 542925 h 3295650"/>
              <a:gd name="connsiteX18" fmla="*/ 1238250 w 2133600"/>
              <a:gd name="connsiteY18" fmla="*/ 228600 h 3295650"/>
              <a:gd name="connsiteX19" fmla="*/ 1019175 w 2133600"/>
              <a:gd name="connsiteY19" fmla="*/ 66675 h 3295650"/>
              <a:gd name="connsiteX20" fmla="*/ 923925 w 2133600"/>
              <a:gd name="connsiteY20" fmla="*/ 0 h 3295650"/>
              <a:gd name="connsiteX21" fmla="*/ 800100 w 2133600"/>
              <a:gd name="connsiteY21" fmla="*/ 28575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33600" h="3295650">
                <a:moveTo>
                  <a:pt x="800100" y="28575"/>
                </a:moveTo>
                <a:lnTo>
                  <a:pt x="638175" y="276225"/>
                </a:lnTo>
                <a:lnTo>
                  <a:pt x="504825" y="533400"/>
                </a:lnTo>
                <a:lnTo>
                  <a:pt x="323850" y="895350"/>
                </a:lnTo>
                <a:lnTo>
                  <a:pt x="228600" y="1200150"/>
                </a:lnTo>
                <a:lnTo>
                  <a:pt x="57150" y="1638300"/>
                </a:lnTo>
                <a:lnTo>
                  <a:pt x="0" y="1943100"/>
                </a:lnTo>
                <a:lnTo>
                  <a:pt x="19050" y="2133600"/>
                </a:lnTo>
                <a:lnTo>
                  <a:pt x="57150" y="2600325"/>
                </a:lnTo>
                <a:lnTo>
                  <a:pt x="28575" y="2952750"/>
                </a:lnTo>
                <a:lnTo>
                  <a:pt x="9525" y="3190875"/>
                </a:lnTo>
                <a:lnTo>
                  <a:pt x="57150" y="3248025"/>
                </a:lnTo>
                <a:lnTo>
                  <a:pt x="200025" y="3276600"/>
                </a:lnTo>
                <a:lnTo>
                  <a:pt x="1019175" y="3295650"/>
                </a:lnTo>
                <a:lnTo>
                  <a:pt x="1647825" y="3276600"/>
                </a:lnTo>
                <a:lnTo>
                  <a:pt x="2076450" y="3248025"/>
                </a:lnTo>
                <a:lnTo>
                  <a:pt x="2133600" y="1323975"/>
                </a:lnTo>
                <a:lnTo>
                  <a:pt x="1504950" y="542925"/>
                </a:lnTo>
                <a:lnTo>
                  <a:pt x="1238250" y="228600"/>
                </a:lnTo>
                <a:lnTo>
                  <a:pt x="1019175" y="66675"/>
                </a:lnTo>
                <a:lnTo>
                  <a:pt x="923925" y="0"/>
                </a:lnTo>
                <a:lnTo>
                  <a:pt x="800100" y="2857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24300" y="4276725"/>
            <a:ext cx="2009775" cy="1933575"/>
          </a:xfrm>
          <a:custGeom>
            <a:avLst/>
            <a:gdLst>
              <a:gd name="connsiteX0" fmla="*/ 66675 w 2009775"/>
              <a:gd name="connsiteY0" fmla="*/ 0 h 1933575"/>
              <a:gd name="connsiteX1" fmla="*/ 0 w 2009775"/>
              <a:gd name="connsiteY1" fmla="*/ 1933575 h 1933575"/>
              <a:gd name="connsiteX2" fmla="*/ 1952625 w 2009775"/>
              <a:gd name="connsiteY2" fmla="*/ 1933575 h 1933575"/>
              <a:gd name="connsiteX3" fmla="*/ 2009775 w 2009775"/>
              <a:gd name="connsiteY3" fmla="*/ 914400 h 1933575"/>
              <a:gd name="connsiteX4" fmla="*/ 1438275 w 2009775"/>
              <a:gd name="connsiteY4" fmla="*/ 866775 h 1933575"/>
              <a:gd name="connsiteX5" fmla="*/ 1114425 w 2009775"/>
              <a:gd name="connsiteY5" fmla="*/ 781050 h 1933575"/>
              <a:gd name="connsiteX6" fmla="*/ 647700 w 2009775"/>
              <a:gd name="connsiteY6" fmla="*/ 561975 h 1933575"/>
              <a:gd name="connsiteX7" fmla="*/ 390525 w 2009775"/>
              <a:gd name="connsiteY7" fmla="*/ 352425 h 1933575"/>
              <a:gd name="connsiteX8" fmla="*/ 66675 w 2009775"/>
              <a:gd name="connsiteY8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775" h="1933575">
                <a:moveTo>
                  <a:pt x="66675" y="0"/>
                </a:moveTo>
                <a:lnTo>
                  <a:pt x="0" y="1933575"/>
                </a:lnTo>
                <a:lnTo>
                  <a:pt x="1952625" y="1933575"/>
                </a:lnTo>
                <a:lnTo>
                  <a:pt x="2009775" y="914400"/>
                </a:lnTo>
                <a:lnTo>
                  <a:pt x="1438275" y="866775"/>
                </a:lnTo>
                <a:lnTo>
                  <a:pt x="1114425" y="781050"/>
                </a:lnTo>
                <a:lnTo>
                  <a:pt x="647700" y="561975"/>
                </a:lnTo>
                <a:lnTo>
                  <a:pt x="390525" y="352425"/>
                </a:lnTo>
                <a:lnTo>
                  <a:pt x="66675" y="0"/>
                </a:lnTo>
                <a:close/>
              </a:path>
            </a:pathLst>
          </a:custGeom>
          <a:solidFill>
            <a:schemeClr val="accent4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52750" y="1895475"/>
            <a:ext cx="2009775" cy="2105025"/>
          </a:xfrm>
          <a:custGeom>
            <a:avLst/>
            <a:gdLst>
              <a:gd name="connsiteX0" fmla="*/ 723900 w 2009775"/>
              <a:gd name="connsiteY0" fmla="*/ 0 h 2105025"/>
              <a:gd name="connsiteX1" fmla="*/ 200025 w 2009775"/>
              <a:gd name="connsiteY1" fmla="*/ 476250 h 2105025"/>
              <a:gd name="connsiteX2" fmla="*/ 28575 w 2009775"/>
              <a:gd name="connsiteY2" fmla="*/ 628650 h 2105025"/>
              <a:gd name="connsiteX3" fmla="*/ 9525 w 2009775"/>
              <a:gd name="connsiteY3" fmla="*/ 695325 h 2105025"/>
              <a:gd name="connsiteX4" fmla="*/ 0 w 2009775"/>
              <a:gd name="connsiteY4" fmla="*/ 762000 h 2105025"/>
              <a:gd name="connsiteX5" fmla="*/ 142875 w 2009775"/>
              <a:gd name="connsiteY5" fmla="*/ 1085850 h 2105025"/>
              <a:gd name="connsiteX6" fmla="*/ 333375 w 2009775"/>
              <a:gd name="connsiteY6" fmla="*/ 1285875 h 2105025"/>
              <a:gd name="connsiteX7" fmla="*/ 762000 w 2009775"/>
              <a:gd name="connsiteY7" fmla="*/ 1676400 h 2105025"/>
              <a:gd name="connsiteX8" fmla="*/ 971550 w 2009775"/>
              <a:gd name="connsiteY8" fmla="*/ 1962150 h 2105025"/>
              <a:gd name="connsiteX9" fmla="*/ 962025 w 2009775"/>
              <a:gd name="connsiteY9" fmla="*/ 1924050 h 2105025"/>
              <a:gd name="connsiteX10" fmla="*/ 1152525 w 2009775"/>
              <a:gd name="connsiteY10" fmla="*/ 2105025 h 2105025"/>
              <a:gd name="connsiteX11" fmla="*/ 1819275 w 2009775"/>
              <a:gd name="connsiteY11" fmla="*/ 1714500 h 2105025"/>
              <a:gd name="connsiteX12" fmla="*/ 1809750 w 2009775"/>
              <a:gd name="connsiteY12" fmla="*/ 1495425 h 2105025"/>
              <a:gd name="connsiteX13" fmla="*/ 2009775 w 2009775"/>
              <a:gd name="connsiteY13" fmla="*/ 942975 h 2105025"/>
              <a:gd name="connsiteX14" fmla="*/ 1485900 w 2009775"/>
              <a:gd name="connsiteY14" fmla="*/ 542925 h 2105025"/>
              <a:gd name="connsiteX15" fmla="*/ 990600 w 2009775"/>
              <a:gd name="connsiteY15" fmla="*/ 238125 h 2105025"/>
              <a:gd name="connsiteX16" fmla="*/ 723900 w 2009775"/>
              <a:gd name="connsiteY16" fmla="*/ 0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9775" h="2105025">
                <a:moveTo>
                  <a:pt x="723900" y="0"/>
                </a:moveTo>
                <a:lnTo>
                  <a:pt x="200025" y="476250"/>
                </a:lnTo>
                <a:lnTo>
                  <a:pt x="28575" y="628650"/>
                </a:lnTo>
                <a:lnTo>
                  <a:pt x="9525" y="695325"/>
                </a:lnTo>
                <a:lnTo>
                  <a:pt x="0" y="762000"/>
                </a:lnTo>
                <a:lnTo>
                  <a:pt x="142875" y="1085850"/>
                </a:lnTo>
                <a:lnTo>
                  <a:pt x="333375" y="1285875"/>
                </a:lnTo>
                <a:lnTo>
                  <a:pt x="762000" y="1676400"/>
                </a:lnTo>
                <a:lnTo>
                  <a:pt x="971550" y="1962150"/>
                </a:lnTo>
                <a:lnTo>
                  <a:pt x="962025" y="1924050"/>
                </a:lnTo>
                <a:lnTo>
                  <a:pt x="1152525" y="2105025"/>
                </a:lnTo>
                <a:lnTo>
                  <a:pt x="1819275" y="1714500"/>
                </a:lnTo>
                <a:lnTo>
                  <a:pt x="1809750" y="1495425"/>
                </a:lnTo>
                <a:lnTo>
                  <a:pt x="2009775" y="942975"/>
                </a:lnTo>
                <a:lnTo>
                  <a:pt x="1485900" y="542925"/>
                </a:lnTo>
                <a:lnTo>
                  <a:pt x="990600" y="238125"/>
                </a:lnTo>
                <a:lnTo>
                  <a:pt x="723900" y="0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114800" y="2819400"/>
            <a:ext cx="2352675" cy="2238375"/>
          </a:xfrm>
          <a:custGeom>
            <a:avLst/>
            <a:gdLst>
              <a:gd name="connsiteX0" fmla="*/ 847725 w 2352675"/>
              <a:gd name="connsiteY0" fmla="*/ 0 h 2238375"/>
              <a:gd name="connsiteX1" fmla="*/ 657225 w 2352675"/>
              <a:gd name="connsiteY1" fmla="*/ 533400 h 2238375"/>
              <a:gd name="connsiteX2" fmla="*/ 657225 w 2352675"/>
              <a:gd name="connsiteY2" fmla="*/ 742950 h 2238375"/>
              <a:gd name="connsiteX3" fmla="*/ 666750 w 2352675"/>
              <a:gd name="connsiteY3" fmla="*/ 781050 h 2238375"/>
              <a:gd name="connsiteX4" fmla="*/ 0 w 2352675"/>
              <a:gd name="connsiteY4" fmla="*/ 1181100 h 2238375"/>
              <a:gd name="connsiteX5" fmla="*/ 304800 w 2352675"/>
              <a:gd name="connsiteY5" fmla="*/ 1524000 h 2238375"/>
              <a:gd name="connsiteX6" fmla="*/ 466725 w 2352675"/>
              <a:gd name="connsiteY6" fmla="*/ 1743075 h 2238375"/>
              <a:gd name="connsiteX7" fmla="*/ 723900 w 2352675"/>
              <a:gd name="connsiteY7" fmla="*/ 1971675 h 2238375"/>
              <a:gd name="connsiteX8" fmla="*/ 1181100 w 2352675"/>
              <a:gd name="connsiteY8" fmla="*/ 2162175 h 2238375"/>
              <a:gd name="connsiteX9" fmla="*/ 1809750 w 2352675"/>
              <a:gd name="connsiteY9" fmla="*/ 2238375 h 2238375"/>
              <a:gd name="connsiteX10" fmla="*/ 2352675 w 2352675"/>
              <a:gd name="connsiteY10" fmla="*/ 1095375 h 2238375"/>
              <a:gd name="connsiteX11" fmla="*/ 2333625 w 2352675"/>
              <a:gd name="connsiteY11" fmla="*/ 1038225 h 2238375"/>
              <a:gd name="connsiteX12" fmla="*/ 1628775 w 2352675"/>
              <a:gd name="connsiteY12" fmla="*/ 552450 h 2238375"/>
              <a:gd name="connsiteX13" fmla="*/ 847725 w 2352675"/>
              <a:gd name="connsiteY13" fmla="*/ 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2675" h="2238375">
                <a:moveTo>
                  <a:pt x="847725" y="0"/>
                </a:moveTo>
                <a:lnTo>
                  <a:pt x="657225" y="533400"/>
                </a:lnTo>
                <a:lnTo>
                  <a:pt x="657225" y="742950"/>
                </a:lnTo>
                <a:lnTo>
                  <a:pt x="666750" y="781050"/>
                </a:lnTo>
                <a:lnTo>
                  <a:pt x="0" y="1181100"/>
                </a:lnTo>
                <a:lnTo>
                  <a:pt x="304800" y="1524000"/>
                </a:lnTo>
                <a:lnTo>
                  <a:pt x="466725" y="1743075"/>
                </a:lnTo>
                <a:lnTo>
                  <a:pt x="723900" y="1971675"/>
                </a:lnTo>
                <a:lnTo>
                  <a:pt x="1181100" y="2162175"/>
                </a:lnTo>
                <a:lnTo>
                  <a:pt x="1809750" y="2238375"/>
                </a:lnTo>
                <a:lnTo>
                  <a:pt x="2352675" y="1095375"/>
                </a:lnTo>
                <a:lnTo>
                  <a:pt x="2333625" y="1038225"/>
                </a:lnTo>
                <a:lnTo>
                  <a:pt x="1628775" y="552450"/>
                </a:lnTo>
                <a:lnTo>
                  <a:pt x="847725" y="0"/>
                </a:lnTo>
                <a:close/>
              </a:path>
            </a:pathLst>
          </a:cu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867400" y="5124450"/>
            <a:ext cx="1657350" cy="1123950"/>
          </a:xfrm>
          <a:custGeom>
            <a:avLst/>
            <a:gdLst>
              <a:gd name="connsiteX0" fmla="*/ 76200 w 1657350"/>
              <a:gd name="connsiteY0" fmla="*/ 76200 h 1123950"/>
              <a:gd name="connsiteX1" fmla="*/ 0 w 1657350"/>
              <a:gd name="connsiteY1" fmla="*/ 1085850 h 1123950"/>
              <a:gd name="connsiteX2" fmla="*/ 952500 w 1657350"/>
              <a:gd name="connsiteY2" fmla="*/ 1104900 h 1123950"/>
              <a:gd name="connsiteX3" fmla="*/ 1647825 w 1657350"/>
              <a:gd name="connsiteY3" fmla="*/ 1123950 h 1123950"/>
              <a:gd name="connsiteX4" fmla="*/ 1657350 w 1657350"/>
              <a:gd name="connsiteY4" fmla="*/ 57150 h 1123950"/>
              <a:gd name="connsiteX5" fmla="*/ 1085850 w 1657350"/>
              <a:gd name="connsiteY5" fmla="*/ 0 h 1123950"/>
              <a:gd name="connsiteX6" fmla="*/ 676275 w 1657350"/>
              <a:gd name="connsiteY6" fmla="*/ 28575 h 1123950"/>
              <a:gd name="connsiteX7" fmla="*/ 342900 w 1657350"/>
              <a:gd name="connsiteY7" fmla="*/ 57150 h 1123950"/>
              <a:gd name="connsiteX8" fmla="*/ 76200 w 1657350"/>
              <a:gd name="connsiteY8" fmla="*/ 7620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1123950">
                <a:moveTo>
                  <a:pt x="76200" y="76200"/>
                </a:moveTo>
                <a:lnTo>
                  <a:pt x="0" y="1085850"/>
                </a:lnTo>
                <a:lnTo>
                  <a:pt x="952500" y="1104900"/>
                </a:lnTo>
                <a:lnTo>
                  <a:pt x="1647825" y="1123950"/>
                </a:lnTo>
                <a:lnTo>
                  <a:pt x="1657350" y="57150"/>
                </a:lnTo>
                <a:lnTo>
                  <a:pt x="1085850" y="0"/>
                </a:lnTo>
                <a:lnTo>
                  <a:pt x="676275" y="28575"/>
                </a:lnTo>
                <a:lnTo>
                  <a:pt x="342900" y="5715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9039225" y="2867025"/>
            <a:ext cx="1143000" cy="3448050"/>
          </a:xfrm>
          <a:custGeom>
            <a:avLst/>
            <a:gdLst>
              <a:gd name="connsiteX0" fmla="*/ 161925 w 1143000"/>
              <a:gd name="connsiteY0" fmla="*/ 0 h 3448050"/>
              <a:gd name="connsiteX1" fmla="*/ 314325 w 1143000"/>
              <a:gd name="connsiteY1" fmla="*/ 219075 h 3448050"/>
              <a:gd name="connsiteX2" fmla="*/ 447675 w 1143000"/>
              <a:gd name="connsiteY2" fmla="*/ 542925 h 3448050"/>
              <a:gd name="connsiteX3" fmla="*/ 485775 w 1143000"/>
              <a:gd name="connsiteY3" fmla="*/ 942975 h 3448050"/>
              <a:gd name="connsiteX4" fmla="*/ 476250 w 1143000"/>
              <a:gd name="connsiteY4" fmla="*/ 1247775 h 3448050"/>
              <a:gd name="connsiteX5" fmla="*/ 485775 w 1143000"/>
              <a:gd name="connsiteY5" fmla="*/ 1390650 h 3448050"/>
              <a:gd name="connsiteX6" fmla="*/ 457200 w 1143000"/>
              <a:gd name="connsiteY6" fmla="*/ 1704975 h 3448050"/>
              <a:gd name="connsiteX7" fmla="*/ 400050 w 1143000"/>
              <a:gd name="connsiteY7" fmla="*/ 1971675 h 3448050"/>
              <a:gd name="connsiteX8" fmla="*/ 161925 w 1143000"/>
              <a:gd name="connsiteY8" fmla="*/ 2219325 h 3448050"/>
              <a:gd name="connsiteX9" fmla="*/ 0 w 1143000"/>
              <a:gd name="connsiteY9" fmla="*/ 2324100 h 3448050"/>
              <a:gd name="connsiteX10" fmla="*/ 133350 w 1143000"/>
              <a:gd name="connsiteY10" fmla="*/ 2524125 h 3448050"/>
              <a:gd name="connsiteX11" fmla="*/ 390525 w 1143000"/>
              <a:gd name="connsiteY11" fmla="*/ 2809875 h 3448050"/>
              <a:gd name="connsiteX12" fmla="*/ 866775 w 1143000"/>
              <a:gd name="connsiteY12" fmla="*/ 3448050 h 3448050"/>
              <a:gd name="connsiteX13" fmla="*/ 1028700 w 1143000"/>
              <a:gd name="connsiteY13" fmla="*/ 3409950 h 3448050"/>
              <a:gd name="connsiteX14" fmla="*/ 1104900 w 1143000"/>
              <a:gd name="connsiteY14" fmla="*/ 3362325 h 3448050"/>
              <a:gd name="connsiteX15" fmla="*/ 1114425 w 1143000"/>
              <a:gd name="connsiteY15" fmla="*/ 3219450 h 3448050"/>
              <a:gd name="connsiteX16" fmla="*/ 1133475 w 1143000"/>
              <a:gd name="connsiteY16" fmla="*/ 657225 h 3448050"/>
              <a:gd name="connsiteX17" fmla="*/ 1143000 w 1143000"/>
              <a:gd name="connsiteY17" fmla="*/ 19050 h 3448050"/>
              <a:gd name="connsiteX18" fmla="*/ 161925 w 1143000"/>
              <a:gd name="connsiteY18" fmla="*/ 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3000" h="3448050">
                <a:moveTo>
                  <a:pt x="161925" y="0"/>
                </a:moveTo>
                <a:lnTo>
                  <a:pt x="314325" y="219075"/>
                </a:lnTo>
                <a:lnTo>
                  <a:pt x="447675" y="542925"/>
                </a:lnTo>
                <a:lnTo>
                  <a:pt x="485775" y="942975"/>
                </a:lnTo>
                <a:lnTo>
                  <a:pt x="476250" y="1247775"/>
                </a:lnTo>
                <a:lnTo>
                  <a:pt x="485775" y="1390650"/>
                </a:lnTo>
                <a:lnTo>
                  <a:pt x="457200" y="1704975"/>
                </a:lnTo>
                <a:lnTo>
                  <a:pt x="400050" y="1971675"/>
                </a:lnTo>
                <a:lnTo>
                  <a:pt x="161925" y="2219325"/>
                </a:lnTo>
                <a:lnTo>
                  <a:pt x="0" y="2324100"/>
                </a:lnTo>
                <a:lnTo>
                  <a:pt x="133350" y="2524125"/>
                </a:lnTo>
                <a:lnTo>
                  <a:pt x="390525" y="2809875"/>
                </a:lnTo>
                <a:lnTo>
                  <a:pt x="866775" y="3448050"/>
                </a:lnTo>
                <a:lnTo>
                  <a:pt x="1028700" y="3409950"/>
                </a:lnTo>
                <a:lnTo>
                  <a:pt x="1104900" y="3362325"/>
                </a:lnTo>
                <a:lnTo>
                  <a:pt x="1114425" y="3219450"/>
                </a:lnTo>
                <a:lnTo>
                  <a:pt x="1133475" y="657225"/>
                </a:lnTo>
                <a:lnTo>
                  <a:pt x="1143000" y="19050"/>
                </a:lnTo>
                <a:lnTo>
                  <a:pt x="161925" y="0"/>
                </a:lnTo>
                <a:close/>
              </a:path>
            </a:pathLst>
          </a:cu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515225" y="5181600"/>
            <a:ext cx="1857375" cy="1085850"/>
          </a:xfrm>
          <a:custGeom>
            <a:avLst/>
            <a:gdLst>
              <a:gd name="connsiteX0" fmla="*/ 19050 w 1857375"/>
              <a:gd name="connsiteY0" fmla="*/ 0 h 1085850"/>
              <a:gd name="connsiteX1" fmla="*/ 0 w 1857375"/>
              <a:gd name="connsiteY1" fmla="*/ 1066800 h 1085850"/>
              <a:gd name="connsiteX2" fmla="*/ 1838325 w 1857375"/>
              <a:gd name="connsiteY2" fmla="*/ 1085850 h 1085850"/>
              <a:gd name="connsiteX3" fmla="*/ 1857375 w 1857375"/>
              <a:gd name="connsiteY3" fmla="*/ 476250 h 1085850"/>
              <a:gd name="connsiteX4" fmla="*/ 1514475 w 1857375"/>
              <a:gd name="connsiteY4" fmla="*/ 0 h 1085850"/>
              <a:gd name="connsiteX5" fmla="*/ 1152525 w 1857375"/>
              <a:gd name="connsiteY5" fmla="*/ 95250 h 1085850"/>
              <a:gd name="connsiteX6" fmla="*/ 962025 w 1857375"/>
              <a:gd name="connsiteY6" fmla="*/ 57150 h 1085850"/>
              <a:gd name="connsiteX7" fmla="*/ 485775 w 1857375"/>
              <a:gd name="connsiteY7" fmla="*/ 28575 h 1085850"/>
              <a:gd name="connsiteX8" fmla="*/ 19050 w 1857375"/>
              <a:gd name="connsiteY8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5" h="1085850">
                <a:moveTo>
                  <a:pt x="19050" y="0"/>
                </a:moveTo>
                <a:lnTo>
                  <a:pt x="0" y="1066800"/>
                </a:lnTo>
                <a:lnTo>
                  <a:pt x="1838325" y="1085850"/>
                </a:lnTo>
                <a:lnTo>
                  <a:pt x="1857375" y="476250"/>
                </a:lnTo>
                <a:lnTo>
                  <a:pt x="1514475" y="0"/>
                </a:lnTo>
                <a:lnTo>
                  <a:pt x="1152525" y="95250"/>
                </a:lnTo>
                <a:lnTo>
                  <a:pt x="962025" y="57150"/>
                </a:lnTo>
                <a:lnTo>
                  <a:pt x="485775" y="28575"/>
                </a:lnTo>
                <a:lnTo>
                  <a:pt x="19050" y="0"/>
                </a:ln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14353" y="4844624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4544" y="2754118"/>
            <a:ext cx="5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73556" y="3558486"/>
            <a:ext cx="550017" cy="430887"/>
          </a:xfrm>
          <a:prstGeom prst="rect">
            <a:avLst/>
          </a:prstGeom>
          <a:noFill/>
          <a:ln cap="rnd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B3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17459" y="4138910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96044" y="5418655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8362" y="5459557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71540" y="5598057"/>
            <a:ext cx="5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B6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602</TotalTime>
  <Words>406</Words>
  <Application>Microsoft Office PowerPoint</Application>
  <PresentationFormat>Widescreen</PresentationFormat>
  <Paragraphs>225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Adobe Caslon Pro</vt:lpstr>
      <vt:lpstr>Arial</vt:lpstr>
      <vt:lpstr>Century Gothic</vt:lpstr>
      <vt:lpstr>Wingdings 3</vt:lpstr>
      <vt:lpstr>Wisp</vt:lpstr>
      <vt:lpstr>DEERFIELD VILLAGE SECURITY COMMITTEE SECTION 0NE</vt:lpstr>
      <vt:lpstr>DEERFIELD VILLAGE SECURITY COMMITTEE SECTION TWO</vt:lpstr>
      <vt:lpstr>DEERFIELD VILLAGE SECURITY COMMITTEE SECTION THREE</vt:lpstr>
      <vt:lpstr>DEERFIELD VILLAGE SECURITY COMMITTEE SECTION FOUR</vt:lpstr>
      <vt:lpstr>DEERFIELD VILLAGE SECURITY COMMITTEE SECTION FIVE</vt:lpstr>
      <vt:lpstr>DEERFIELD VILLAGE SECURITY COMMITTEE SECTION SIX</vt:lpstr>
      <vt:lpstr>DEERFIELD VILLAGE SECURITY COMMITTEE SECTION SEVEN</vt:lpstr>
      <vt:lpstr>DEERFIELD VILLAGE SECURITY COMMITTEE SECTION EIGHT</vt:lpstr>
      <vt:lpstr>DEERFIELD VILLAGE SECURITY COMMITTEE SECTION NINE</vt:lpstr>
      <vt:lpstr>DEERFIELD VILLAGE SECURITY COMMITTEE SECTION TEN</vt:lpstr>
      <vt:lpstr>DEERFIELD VILLAGE SECURITY COMMITTEE SECTION ELEVEN</vt:lpstr>
      <vt:lpstr>DEERFIELD VILLAGE SECURITY COMMITTEE SECTION TWELVE</vt:lpstr>
      <vt:lpstr>DEERFIELD VILLAGE SECURITY COMMITTEE SECTION THIRTEEN</vt:lpstr>
      <vt:lpstr>DEERFIELD VILLAGE SECURITY COMMITTEE SECTION FORTEEN</vt:lpstr>
      <vt:lpstr>DEERFIELD VILLAGE SECURITY COMMITTEE SECTION FIFTEEN</vt:lpstr>
      <vt:lpstr>DEERFIELD VILLAGE SECURITY COMMITTEE SECTION SIXTEEN</vt:lpstr>
      <vt:lpstr>DEERFIELD VILLAGE SECURITY COMMITTEE SECTION SEVENTEEN</vt:lpstr>
      <vt:lpstr>DEERFIELD VILLAGE SECURITY COMMITTEE SECTION 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DEERFIELD VILLAGE SECURITY COMMITTEE SECTION 0NE</dc:title>
  <dc:creator>Eric Toureilles</dc:creator>
  <cp:lastModifiedBy>Eric Toureilles</cp:lastModifiedBy>
  <cp:revision>60</cp:revision>
  <cp:lastPrinted>2015-08-06T19:31:58Z</cp:lastPrinted>
  <dcterms:created xsi:type="dcterms:W3CDTF">2015-06-01T18:13:33Z</dcterms:created>
  <dcterms:modified xsi:type="dcterms:W3CDTF">2015-08-06T19:33:48Z</dcterms:modified>
</cp:coreProperties>
</file>